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2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9" r:id="rId2"/>
    <p:sldMasterId id="2147483694" r:id="rId3"/>
  </p:sldMasterIdLst>
  <p:notesMasterIdLst>
    <p:notesMasterId r:id="rId10"/>
  </p:notesMasterIdLst>
  <p:sldIdLst>
    <p:sldId id="257" r:id="rId4"/>
    <p:sldId id="260" r:id="rId5"/>
    <p:sldId id="286" r:id="rId6"/>
    <p:sldId id="293" r:id="rId7"/>
    <p:sldId id="294" r:id="rId8"/>
    <p:sldId id="292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7" autoAdjust="0"/>
    <p:restoredTop sz="94636" autoAdjust="0"/>
  </p:normalViewPr>
  <p:slideViewPr>
    <p:cSldViewPr snapToGrid="0">
      <p:cViewPr varScale="1">
        <p:scale>
          <a:sx n="67" d="100"/>
          <a:sy n="67" d="100"/>
        </p:scale>
        <p:origin x="64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presProps" Target="presProps.xml"/><Relationship Id="rId5" Type="http://schemas.openxmlformats.org/officeDocument/2006/relationships/slide" Target="slides/slide2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099A2C-C370-4530-BF33-47C3AB493243}" type="datetimeFigureOut">
              <a:rPr lang="en-AU" smtClean="0"/>
              <a:t>23/05/2020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E4B725-2203-4ED2-9256-A661C18EFA60}" type="slidenum">
              <a:rPr lang="en-AU" smtClean="0"/>
              <a:t>‹#›</a:t>
            </a:fld>
            <a:endParaRPr lang="en-A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/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146" name="Text Placeholder 135"/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grpSp>
        <p:nvGrpSpPr>
          <p:cNvPr id="67" name="Group 4"/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  <a:blipFill dpi="0" rotWithShape="1">
            <a:blip r:embed="rId2"/>
            <a:srcRect/>
            <a:stretch>
              <a:fillRect/>
            </a:stretch>
          </a:blipFill>
        </p:grpSpPr>
        <p:sp>
          <p:nvSpPr>
            <p:cNvPr id="68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69" name="Rectangle 5"/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0" name="Freeform 6"/>
            <p:cNvSpPr/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1" name="Freeform 7"/>
            <p:cNvSpPr/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2" name="Freeform 8"/>
            <p:cNvSpPr/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3" name="Freeform 9"/>
            <p:cNvSpPr/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4" name="Freeform 10"/>
            <p:cNvSpPr/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5" name="Freeform 11"/>
            <p:cNvSpPr/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6" name="Freeform 12"/>
            <p:cNvSpPr/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7" name="Freeform 13"/>
            <p:cNvSpPr/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8" name="Freeform 14"/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37" name="Freeform 15"/>
            <p:cNvSpPr/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1" name="Freeform 16"/>
            <p:cNvSpPr/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2" name="Freeform 17"/>
            <p:cNvSpPr/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3" name="Freeform 18"/>
            <p:cNvSpPr/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4" name="Freeform 19"/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5" name="Freeform 20"/>
            <p:cNvSpPr/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8" name="Rectangle 21"/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9" name="Freeform 22"/>
            <p:cNvSpPr/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0" name="Freeform 23"/>
            <p:cNvSpPr/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1" name="Freeform 24"/>
            <p:cNvSpPr/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2" name="Freeform 25"/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3" name="Freeform 26"/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4" name="Freeform 27"/>
            <p:cNvSpPr/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5" name="Freeform 28"/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6" name="Freeform 29"/>
            <p:cNvSpPr/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7" name="Freeform 30"/>
            <p:cNvSpPr/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8" name="Freeform 31"/>
            <p:cNvSpPr/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9" name="Freeform 32"/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0" name="Freeform 34"/>
            <p:cNvSpPr/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1" name="Freeform 35"/>
            <p:cNvSpPr/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2" name="Freeform 36"/>
            <p:cNvSpPr/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3" name="Freeform 37"/>
            <p:cNvSpPr/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4" name="Freeform 38"/>
            <p:cNvSpPr/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5" name="Freeform 39"/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6" name="Freeform 40"/>
            <p:cNvSpPr/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7" name="Freeform 41"/>
            <p:cNvSpPr/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8" name="Freeform 42"/>
            <p:cNvSpPr/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9" name="Freeform 43"/>
            <p:cNvSpPr/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0" name="Freeform 44"/>
            <p:cNvSpPr/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1" name="Freeform 45"/>
            <p:cNvSpPr/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2" name="Freeform 46"/>
            <p:cNvSpPr/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3" name="Freeform 47"/>
            <p:cNvSpPr/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4" name="Freeform 48"/>
            <p:cNvSpPr/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5" name="Freeform 49"/>
            <p:cNvSpPr/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6" name="Freeform 50"/>
            <p:cNvSpPr/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7" name="Freeform 51"/>
            <p:cNvSpPr/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8" name="Freeform 52"/>
            <p:cNvSpPr/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9" name="Freeform 53"/>
            <p:cNvSpPr/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0" name="Freeform 54"/>
            <p:cNvSpPr/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1" name="Freeform 55"/>
            <p:cNvSpPr/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2" name="Freeform 56"/>
            <p:cNvSpPr/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3" name="Freeform 57"/>
            <p:cNvSpPr/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4" name="Freeform 58"/>
            <p:cNvSpPr/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5" name="Freeform 59"/>
            <p:cNvSpPr/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6" name="Freeform 60"/>
            <p:cNvSpPr/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7" name="Freeform 61"/>
            <p:cNvSpPr/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8" name="Freeform 62"/>
            <p:cNvSpPr/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</p:grpSp>
      <p:sp>
        <p:nvSpPr>
          <p:cNvPr id="66" name="Picture Placeholder 138"/>
          <p:cNvSpPr>
            <a:spLocks noGrp="1"/>
          </p:cNvSpPr>
          <p:nvPr>
            <p:ph type="pic" sz="quarter" idx="13" hasCustomPrompt="1"/>
          </p:nvPr>
        </p:nvSpPr>
        <p:spPr>
          <a:xfrm>
            <a:off x="6272241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noFill/>
        </p:spPr>
        <p:txBody>
          <a:bodyPr wrap="square" lIns="576000" tIns="1728000" rIns="360000" bIns="360000">
            <a:noAutofit/>
          </a:bodyPr>
          <a:lstStyle>
            <a:lvl1pPr algn="l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noProof="0" dirty="0"/>
              <a:t>Click central icon to add picture or pattern</a:t>
            </a:r>
          </a:p>
        </p:txBody>
      </p:sp>
      <p:sp>
        <p:nvSpPr>
          <p:cNvPr id="147" name="Text Placeholder 140"/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icture Placeholder 74"/>
          <p:cNvSpPr>
            <a:spLocks noGrp="1"/>
          </p:cNvSpPr>
          <p:nvPr>
            <p:ph type="pic" sz="quarter" idx="13"/>
          </p:nvPr>
        </p:nvSpPr>
        <p:spPr>
          <a:xfrm>
            <a:off x="1" y="1"/>
            <a:ext cx="6538648" cy="6857998"/>
          </a:xfrm>
          <a:solidFill>
            <a:schemeClr val="bg1">
              <a:lumMod val="85000"/>
            </a:schemeClr>
          </a:solidFill>
        </p:spPr>
        <p:txBody>
          <a:bodyPr lIns="360000" tIns="360000" rIns="720000" bIns="360000">
            <a:normAutofit/>
          </a:bodyPr>
          <a:lstStyle>
            <a:lvl1pPr algn="r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zh-CN" altLang="en-US" noProof="0"/>
              <a:t>单击图标添加图片</a:t>
            </a:r>
            <a:endParaRPr lang="en-AU" noProof="0"/>
          </a:p>
        </p:txBody>
      </p:sp>
      <p:sp>
        <p:nvSpPr>
          <p:cNvPr id="5" name="AutoShape 3"/>
          <p:cNvSpPr>
            <a:spLocks noChangeAspect="1" noChangeArrowheads="1" noTextEdit="1"/>
          </p:cNvSpPr>
          <p:nvPr userDrawn="1"/>
        </p:nvSpPr>
        <p:spPr bwMode="auto">
          <a:xfrm>
            <a:off x="4814888" y="0"/>
            <a:ext cx="7389812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  <p:sp>
        <p:nvSpPr>
          <p:cNvPr id="137" name="Text Placeholder 135"/>
          <p:cNvSpPr>
            <a:spLocks noGrp="1"/>
          </p:cNvSpPr>
          <p:nvPr>
            <p:ph type="body" sz="quarter" idx="14" hasCustomPrompt="1"/>
          </p:nvPr>
        </p:nvSpPr>
        <p:spPr>
          <a:xfrm>
            <a:off x="607255" y="616633"/>
            <a:ext cx="1260000" cy="1260000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>
              <a:defRPr sz="200">
                <a:solidFill>
                  <a:schemeClr val="tx2"/>
                </a:solidFill>
              </a:defRPr>
            </a:lvl1pPr>
            <a:lvl2pPr marL="0" indent="0">
              <a:defRPr sz="200">
                <a:solidFill>
                  <a:schemeClr val="tx2"/>
                </a:solidFill>
              </a:defRPr>
            </a:lvl2pPr>
            <a:lvl3pPr marL="0" indent="0">
              <a:defRPr sz="200">
                <a:solidFill>
                  <a:schemeClr val="tx2"/>
                </a:solidFill>
              </a:defRPr>
            </a:lvl3pPr>
            <a:lvl4pPr>
              <a:defRPr sz="200">
                <a:solidFill>
                  <a:schemeClr val="tx2"/>
                </a:solidFill>
              </a:defRPr>
            </a:lvl4pPr>
            <a:lvl5pPr>
              <a:defRPr sz="200">
                <a:solidFill>
                  <a:schemeClr val="tx2"/>
                </a:solidFill>
              </a:defRPr>
            </a:lvl5pPr>
            <a:lvl6pPr>
              <a:defRPr sz="200">
                <a:solidFill>
                  <a:schemeClr val="tx2"/>
                </a:solidFill>
              </a:defRPr>
            </a:lvl6pPr>
            <a:lvl7pPr>
              <a:defRPr sz="200">
                <a:solidFill>
                  <a:schemeClr val="tx2"/>
                </a:solidFill>
              </a:defRPr>
            </a:lvl7pPr>
            <a:lvl8pPr>
              <a:defRPr sz="200">
                <a:solidFill>
                  <a:schemeClr val="tx2"/>
                </a:solidFill>
              </a:defRPr>
            </a:lvl8pPr>
            <a:lvl9pPr>
              <a:defRPr sz="2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/>
              <a:t>       </a:t>
            </a:r>
          </a:p>
        </p:txBody>
      </p:sp>
      <p:sp>
        <p:nvSpPr>
          <p:cNvPr id="10" name="AutoShape 7"/>
          <p:cNvSpPr>
            <a:spLocks noChangeAspect="1" noChangeArrowheads="1" noTextEdit="1"/>
          </p:cNvSpPr>
          <p:nvPr userDrawn="1"/>
        </p:nvSpPr>
        <p:spPr bwMode="auto">
          <a:xfrm>
            <a:off x="4262967" y="1167579"/>
            <a:ext cx="4549775" cy="421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AU"/>
          </a:p>
        </p:txBody>
      </p:sp>
      <p:sp>
        <p:nvSpPr>
          <p:cNvPr id="22" name="Subtitle 21"/>
          <p:cNvSpPr>
            <a:spLocks noGrp="1"/>
          </p:cNvSpPr>
          <p:nvPr>
            <p:ph type="subTitle" idx="1" hasCustomPrompt="1"/>
          </p:nvPr>
        </p:nvSpPr>
        <p:spPr>
          <a:xfrm>
            <a:off x="4774179" y="0"/>
            <a:ext cx="7417821" cy="6879660"/>
          </a:xfrm>
          <a:custGeom>
            <a:avLst/>
            <a:gdLst>
              <a:gd name="connsiteX0" fmla="*/ 1033462 w 4551363"/>
              <a:gd name="connsiteY0" fmla="*/ 0 h 4221163"/>
              <a:gd name="connsiteX1" fmla="*/ 4551363 w 4551363"/>
              <a:gd name="connsiteY1" fmla="*/ 0 h 4221163"/>
              <a:gd name="connsiteX2" fmla="*/ 4551363 w 4551363"/>
              <a:gd name="connsiteY2" fmla="*/ 4221163 h 4221163"/>
              <a:gd name="connsiteX3" fmla="*/ 1033462 w 4551363"/>
              <a:gd name="connsiteY3" fmla="*/ 4221163 h 4221163"/>
              <a:gd name="connsiteX4" fmla="*/ 0 w 4551363"/>
              <a:gd name="connsiteY4" fmla="*/ 3949701 h 4221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51363" h="4221163">
                <a:moveTo>
                  <a:pt x="1033462" y="0"/>
                </a:moveTo>
                <a:lnTo>
                  <a:pt x="4551363" y="0"/>
                </a:lnTo>
                <a:lnTo>
                  <a:pt x="4551363" y="4221163"/>
                </a:lnTo>
                <a:lnTo>
                  <a:pt x="1033462" y="4221163"/>
                </a:lnTo>
                <a:lnTo>
                  <a:pt x="0" y="3949701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2304000" tIns="2700000" rIns="720000" bIns="18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Divider slide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25" name="Text Placeholder 140"/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2782490" cy="707231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11" name="Text Placeholder 135"/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  <p:sp>
        <p:nvSpPr>
          <p:cNvPr id="140" name="Subtitle 139"/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599929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142" name="Picture Placeholder 141"/>
          <p:cNvSpPr>
            <a:spLocks noGrp="1"/>
          </p:cNvSpPr>
          <p:nvPr>
            <p:ph type="pic" sz="quarter" idx="13"/>
          </p:nvPr>
        </p:nvSpPr>
        <p:spPr>
          <a:xfrm>
            <a:off x="6499359" y="-1"/>
            <a:ext cx="5704638" cy="6879660"/>
          </a:xfrm>
          <a:custGeom>
            <a:avLst/>
            <a:gdLst>
              <a:gd name="connsiteX0" fmla="*/ 1684339 w 5704638"/>
              <a:gd name="connsiteY0" fmla="*/ 0 h 6879660"/>
              <a:gd name="connsiteX1" fmla="*/ 5704638 w 5704638"/>
              <a:gd name="connsiteY1" fmla="*/ 0 h 6879660"/>
              <a:gd name="connsiteX2" fmla="*/ 5704638 w 5704638"/>
              <a:gd name="connsiteY2" fmla="*/ 6879660 h 6879660"/>
              <a:gd name="connsiteX3" fmla="*/ 1684339 w 5704638"/>
              <a:gd name="connsiteY3" fmla="*/ 6879660 h 6879660"/>
              <a:gd name="connsiteX4" fmla="*/ 0 w 5704638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4638" h="6879660">
                <a:moveTo>
                  <a:pt x="1684339" y="0"/>
                </a:moveTo>
                <a:lnTo>
                  <a:pt x="5704638" y="0"/>
                </a:lnTo>
                <a:lnTo>
                  <a:pt x="5704638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lIns="360000" tIns="360000" rIns="360000" bIns="360000">
            <a:noAutofit/>
          </a:bodyPr>
          <a:lstStyle>
            <a:lvl1pPr algn="r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zh-CN" altLang="en-US" noProof="0"/>
              <a:t>单击图标添加图片</a:t>
            </a:r>
            <a:endParaRPr lang="en-AU" noProof="0"/>
          </a:p>
        </p:txBody>
      </p:sp>
      <p:sp>
        <p:nvSpPr>
          <p:cNvPr id="68" name="Text Placeholder 140"/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grpSp>
        <p:nvGrpSpPr>
          <p:cNvPr id="69" name="Group 4"/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70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1" name="Rectangle 5"/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2" name="Freeform 6"/>
            <p:cNvSpPr/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3" name="Freeform 7"/>
            <p:cNvSpPr/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4" name="Freeform 8"/>
            <p:cNvSpPr/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5" name="Freeform 9"/>
            <p:cNvSpPr/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6" name="Freeform 10"/>
            <p:cNvSpPr/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7" name="Freeform 11"/>
            <p:cNvSpPr/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8" name="Freeform 12"/>
            <p:cNvSpPr/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37" name="Freeform 13"/>
            <p:cNvSpPr/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39" name="Freeform 14"/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1" name="Freeform 15"/>
            <p:cNvSpPr/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3" name="Freeform 16"/>
            <p:cNvSpPr/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4" name="Freeform 17"/>
            <p:cNvSpPr/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5" name="Freeform 18"/>
            <p:cNvSpPr/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6" name="Freeform 19"/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7" name="Freeform 20"/>
            <p:cNvSpPr/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8" name="Rectangle 21"/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9" name="Freeform 22"/>
            <p:cNvSpPr/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0" name="Freeform 23"/>
            <p:cNvSpPr/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1" name="Freeform 24"/>
            <p:cNvSpPr/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2" name="Freeform 25"/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3" name="Freeform 26"/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4" name="Freeform 27"/>
            <p:cNvSpPr/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5" name="Freeform 28"/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6" name="Freeform 29"/>
            <p:cNvSpPr/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7" name="Freeform 30"/>
            <p:cNvSpPr/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8" name="Freeform 31"/>
            <p:cNvSpPr/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9" name="Freeform 32"/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0" name="Freeform 34"/>
            <p:cNvSpPr/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1" name="Freeform 35"/>
            <p:cNvSpPr/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2" name="Freeform 36"/>
            <p:cNvSpPr/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3" name="Freeform 37"/>
            <p:cNvSpPr/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4" name="Freeform 38"/>
            <p:cNvSpPr/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5" name="Freeform 39"/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6" name="Freeform 40"/>
            <p:cNvSpPr/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7" name="Freeform 41"/>
            <p:cNvSpPr/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8" name="Freeform 42"/>
            <p:cNvSpPr/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9" name="Freeform 43"/>
            <p:cNvSpPr/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0" name="Freeform 44"/>
            <p:cNvSpPr/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1" name="Freeform 45"/>
            <p:cNvSpPr/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2" name="Freeform 46"/>
            <p:cNvSpPr/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3" name="Freeform 47"/>
            <p:cNvSpPr/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4" name="Freeform 48"/>
            <p:cNvSpPr/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5" name="Freeform 49"/>
            <p:cNvSpPr/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6" name="Freeform 50"/>
            <p:cNvSpPr/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7" name="Freeform 51"/>
            <p:cNvSpPr/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8" name="Freeform 52"/>
            <p:cNvSpPr/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9" name="Freeform 53"/>
            <p:cNvSpPr/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0" name="Freeform 54"/>
            <p:cNvSpPr/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1" name="Freeform 55"/>
            <p:cNvSpPr/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2" name="Freeform 56"/>
            <p:cNvSpPr/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3" name="Freeform 57"/>
            <p:cNvSpPr/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4" name="Freeform 58"/>
            <p:cNvSpPr/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5" name="Freeform 59"/>
            <p:cNvSpPr/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6" name="Freeform 60"/>
            <p:cNvSpPr/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7" name="Freeform 61"/>
            <p:cNvSpPr/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8" name="Freeform 62"/>
            <p:cNvSpPr/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</p:grpSp>
      <p:sp>
        <p:nvSpPr>
          <p:cNvPr id="189" name="Text Placeholder 135"/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/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/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5999291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8" hasCustomPrompt="1"/>
          </p:nvPr>
        </p:nvSpPr>
        <p:spPr>
          <a:xfrm>
            <a:off x="6499358" y="-1"/>
            <a:ext cx="5704638" cy="6879660"/>
          </a:xfrm>
          <a:custGeom>
            <a:avLst/>
            <a:gdLst>
              <a:gd name="connsiteX0" fmla="*/ 1684339 w 5704638"/>
              <a:gd name="connsiteY0" fmla="*/ 0 h 6879660"/>
              <a:gd name="connsiteX1" fmla="*/ 5704638 w 5704638"/>
              <a:gd name="connsiteY1" fmla="*/ 0 h 6879660"/>
              <a:gd name="connsiteX2" fmla="*/ 5704638 w 5704638"/>
              <a:gd name="connsiteY2" fmla="*/ 6879660 h 6879660"/>
              <a:gd name="connsiteX3" fmla="*/ 1684339 w 5704638"/>
              <a:gd name="connsiteY3" fmla="*/ 6879660 h 6879660"/>
              <a:gd name="connsiteX4" fmla="*/ 0 w 5704638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4638" h="6879660">
                <a:moveTo>
                  <a:pt x="1684339" y="0"/>
                </a:moveTo>
                <a:lnTo>
                  <a:pt x="5704638" y="0"/>
                </a:lnTo>
                <a:lnTo>
                  <a:pt x="5704638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2" cstate="screen"/>
            <a:stretch>
              <a:fillRect/>
            </a:stretch>
          </a:blipFill>
        </p:spPr>
        <p:txBody>
          <a:bodyPr wrap="square" lIns="360000" tIns="360000" rIns="360000" bIns="360000">
            <a:noAutofit/>
          </a:bodyPr>
          <a:lstStyle>
            <a:lvl1pPr algn="r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noProof="0"/>
              <a:t>  </a:t>
            </a:r>
          </a:p>
        </p:txBody>
      </p:sp>
      <p:grpSp>
        <p:nvGrpSpPr>
          <p:cNvPr id="131" name="Group 4"/>
          <p:cNvGrpSpPr>
            <a:grpSpLocks noChangeAspect="1"/>
          </p:cNvGrpSpPr>
          <p:nvPr userDrawn="1"/>
        </p:nvGrpSpPr>
        <p:grpSpPr bwMode="auto">
          <a:xfrm>
            <a:off x="607255" y="616633"/>
            <a:ext cx="1256780" cy="1260000"/>
            <a:chOff x="2864" y="1181"/>
            <a:chExt cx="1952" cy="1957"/>
          </a:xfrm>
          <a:blipFill>
            <a:blip r:embed="rId3"/>
            <a:stretch>
              <a:fillRect/>
            </a:stretch>
          </a:blipFill>
        </p:grpSpPr>
        <p:sp>
          <p:nvSpPr>
            <p:cNvPr id="132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3" name="Rectangle 5"/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4" name="Freeform 6"/>
            <p:cNvSpPr/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5" name="Freeform 7"/>
            <p:cNvSpPr/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6" name="Freeform 8"/>
            <p:cNvSpPr/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7" name="Freeform 9"/>
            <p:cNvSpPr/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8" name="Freeform 10"/>
            <p:cNvSpPr/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9" name="Freeform 11"/>
            <p:cNvSpPr/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1" name="Freeform 12"/>
            <p:cNvSpPr/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2" name="Freeform 13"/>
            <p:cNvSpPr/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3" name="Freeform 14"/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4" name="Freeform 15"/>
            <p:cNvSpPr/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5" name="Freeform 16"/>
            <p:cNvSpPr/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6" name="Freeform 17"/>
            <p:cNvSpPr/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7" name="Freeform 18"/>
            <p:cNvSpPr/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8" name="Freeform 19"/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9" name="Freeform 20"/>
            <p:cNvSpPr/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0" name="Rectangle 21"/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1" name="Freeform 22"/>
            <p:cNvSpPr/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2" name="Freeform 23"/>
            <p:cNvSpPr/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3" name="Freeform 24"/>
            <p:cNvSpPr/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4" name="Freeform 25"/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5" name="Freeform 26"/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6" name="Freeform 27"/>
            <p:cNvSpPr/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7" name="Freeform 28"/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8" name="Freeform 29"/>
            <p:cNvSpPr/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9" name="Freeform 30"/>
            <p:cNvSpPr/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0" name="Freeform 31"/>
            <p:cNvSpPr/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1" name="Freeform 32"/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2" name="Freeform 34"/>
            <p:cNvSpPr/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3" name="Freeform 35"/>
            <p:cNvSpPr/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4" name="Freeform 36"/>
            <p:cNvSpPr/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5" name="Freeform 37"/>
            <p:cNvSpPr/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6" name="Freeform 38"/>
            <p:cNvSpPr/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7" name="Freeform 39"/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8" name="Freeform 40"/>
            <p:cNvSpPr/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9" name="Freeform 41"/>
            <p:cNvSpPr/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0" name="Freeform 42"/>
            <p:cNvSpPr/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1" name="Freeform 43"/>
            <p:cNvSpPr/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2" name="Freeform 44"/>
            <p:cNvSpPr/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3" name="Freeform 45"/>
            <p:cNvSpPr/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4" name="Freeform 46"/>
            <p:cNvSpPr/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5" name="Freeform 47"/>
            <p:cNvSpPr/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6" name="Freeform 48"/>
            <p:cNvSpPr/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7" name="Freeform 49"/>
            <p:cNvSpPr/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8" name="Freeform 50"/>
            <p:cNvSpPr/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9" name="Freeform 51"/>
            <p:cNvSpPr/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0" name="Freeform 52"/>
            <p:cNvSpPr/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1" name="Freeform 53"/>
            <p:cNvSpPr/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2" name="Freeform 54"/>
            <p:cNvSpPr/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3" name="Freeform 55"/>
            <p:cNvSpPr/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4" name="Freeform 56"/>
            <p:cNvSpPr/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5" name="Freeform 57"/>
            <p:cNvSpPr/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6" name="Freeform 58"/>
            <p:cNvSpPr/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7" name="Freeform 59"/>
            <p:cNvSpPr/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8" name="Freeform 60"/>
            <p:cNvSpPr/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9" name="Freeform 61"/>
            <p:cNvSpPr/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90" name="Freeform 62"/>
            <p:cNvSpPr/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</p:grpSp>
      <p:sp>
        <p:nvSpPr>
          <p:cNvPr id="67" name="Text Placeholder 140"/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8" name="Text Placeholder 135"/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and Pres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428765" y="395066"/>
            <a:ext cx="5400702" cy="887360"/>
          </a:xfrm>
        </p:spPr>
        <p:txBody>
          <a:bodyPr/>
          <a:lstStyle>
            <a:lvl1pPr>
              <a:defRPr lang="en-AU" dirty="0"/>
            </a:lvl1pPr>
          </a:lstStyle>
          <a:p>
            <a:r>
              <a:rPr lang="zh-CN" altLang="en-US"/>
              <a:t>单击此处编辑母版标题样式</a:t>
            </a:r>
            <a:endParaRPr lang="en-AU" dirty="0"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4" hasCustomPrompt="1"/>
          </p:nvPr>
        </p:nvSpPr>
        <p:spPr>
          <a:xfrm>
            <a:off x="7241680" y="433468"/>
            <a:ext cx="4516849" cy="6424532"/>
          </a:xfrm>
          <a:blipFill>
            <a:blip r:embed="rId2" cstate="screen"/>
            <a:srcRect/>
            <a:stretch>
              <a:fillRect l="-12818" t="-6998" r="-14598" b="-250"/>
            </a:stretch>
          </a:blip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dirty="0"/>
              <a:t>Click icon to add image of presenter</a:t>
            </a: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20"/>
          </p:nvPr>
        </p:nvSpPr>
        <p:spPr>
          <a:xfrm>
            <a:off x="316357" y="1532415"/>
            <a:ext cx="6513110" cy="4454837"/>
          </a:xfrm>
        </p:spPr>
        <p:txBody>
          <a:bodyPr/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AU" dirty="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AU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316357" y="1532415"/>
            <a:ext cx="6326669" cy="4459190"/>
          </a:xfrm>
        </p:spPr>
        <p:txBody>
          <a:bodyPr numCol="1" spcCol="360000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二级</a:t>
            </a:r>
          </a:p>
          <a:p>
            <a:pPr lvl="2"/>
            <a:r>
              <a:rPr lang="zh-CN" altLang="en-US" noProof="0"/>
              <a:t>三级</a:t>
            </a:r>
          </a:p>
          <a:p>
            <a:pPr lvl="3"/>
            <a:r>
              <a:rPr lang="zh-CN" altLang="en-US" noProof="0"/>
              <a:t>四级</a:t>
            </a:r>
          </a:p>
          <a:p>
            <a:pPr lvl="4"/>
            <a:r>
              <a:rPr lang="zh-CN" altLang="en-US" noProof="0"/>
              <a:t>五级</a:t>
            </a:r>
            <a:endParaRPr lang="en-AU" noProof="0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6929159" y="433469"/>
            <a:ext cx="4829371" cy="5739032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zh-CN" altLang="en-US"/>
              <a:t>单击图标添加图片</a:t>
            </a:r>
            <a:endParaRPr lang="en-AU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428765" y="395066"/>
            <a:ext cx="5214261" cy="88736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23/05/2020</a:t>
            </a:fld>
            <a:endParaRPr lang="en-AU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tw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316357" y="1532415"/>
            <a:ext cx="6326669" cy="4459190"/>
          </a:xfrm>
        </p:spPr>
        <p:txBody>
          <a:bodyPr numCol="1" spcCol="360000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二级</a:t>
            </a:r>
          </a:p>
          <a:p>
            <a:pPr lvl="2"/>
            <a:r>
              <a:rPr lang="zh-CN" altLang="en-US" noProof="0"/>
              <a:t>三级</a:t>
            </a:r>
          </a:p>
          <a:p>
            <a:pPr lvl="3"/>
            <a:r>
              <a:rPr lang="zh-CN" altLang="en-US" noProof="0"/>
              <a:t>四级</a:t>
            </a:r>
          </a:p>
          <a:p>
            <a:pPr lvl="4"/>
            <a:r>
              <a:rPr lang="zh-CN" altLang="en-US" noProof="0"/>
              <a:t>五级</a:t>
            </a:r>
            <a:endParaRPr lang="en-AU" noProof="0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6929160" y="433470"/>
            <a:ext cx="4829370" cy="2789708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zh-CN" altLang="en-US"/>
              <a:t>单击图标添加图片</a:t>
            </a:r>
            <a:endParaRPr lang="en-AU"/>
          </a:p>
        </p:txBody>
      </p:sp>
      <p:sp>
        <p:nvSpPr>
          <p:cNvPr id="68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6929159" y="3385373"/>
            <a:ext cx="4829371" cy="2787128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zh-CN" altLang="en-US"/>
              <a:t>单击图标添加图片</a:t>
            </a:r>
            <a:endParaRPr lang="en-AU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428765" y="395066"/>
            <a:ext cx="5214261" cy="88736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23/05/2020</a:t>
            </a:fld>
            <a:endParaRPr lang="en-AU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thre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8"/>
          <p:cNvSpPr>
            <a:spLocks noGrp="1"/>
          </p:cNvSpPr>
          <p:nvPr>
            <p:ph type="pic" sz="quarter" idx="22"/>
          </p:nvPr>
        </p:nvSpPr>
        <p:spPr>
          <a:xfrm>
            <a:off x="6929159" y="3385373"/>
            <a:ext cx="4829371" cy="2787128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zh-CN" altLang="en-US"/>
              <a:t>单击图标添加图片</a:t>
            </a:r>
            <a:endParaRPr lang="en-AU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316357" y="1532415"/>
            <a:ext cx="6326669" cy="4459190"/>
          </a:xfrm>
        </p:spPr>
        <p:txBody>
          <a:bodyPr numCol="1" spcCol="360000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二级</a:t>
            </a:r>
          </a:p>
          <a:p>
            <a:pPr lvl="2"/>
            <a:r>
              <a:rPr lang="zh-CN" altLang="en-US" noProof="0"/>
              <a:t>三级</a:t>
            </a:r>
          </a:p>
          <a:p>
            <a:pPr lvl="3"/>
            <a:r>
              <a:rPr lang="zh-CN" altLang="en-US" noProof="0"/>
              <a:t>四级</a:t>
            </a:r>
          </a:p>
          <a:p>
            <a:pPr lvl="4"/>
            <a:r>
              <a:rPr lang="zh-CN" altLang="en-US" noProof="0"/>
              <a:t>五级</a:t>
            </a:r>
            <a:endParaRPr lang="en-AU" noProof="0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6929160" y="433469"/>
            <a:ext cx="2340000" cy="2789709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zh-CN" altLang="en-US"/>
              <a:t>单击图标添加图片</a:t>
            </a:r>
            <a:endParaRPr lang="en-AU"/>
          </a:p>
        </p:txBody>
      </p:sp>
      <p:sp>
        <p:nvSpPr>
          <p:cNvPr id="6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9465648" y="433469"/>
            <a:ext cx="2292882" cy="2789709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zh-CN" altLang="en-US"/>
              <a:t>单击图标添加图片</a:t>
            </a:r>
            <a:endParaRPr lang="en-AU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428765" y="395066"/>
            <a:ext cx="5214261" cy="88736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23/05/2020</a:t>
            </a:fld>
            <a:endParaRPr lang="en-AU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fou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8"/>
          <p:cNvSpPr>
            <a:spLocks noGrp="1"/>
          </p:cNvSpPr>
          <p:nvPr>
            <p:ph type="pic" sz="quarter" idx="24"/>
          </p:nvPr>
        </p:nvSpPr>
        <p:spPr>
          <a:xfrm>
            <a:off x="6929159" y="3385373"/>
            <a:ext cx="4829371" cy="2787128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zh-CN" altLang="en-US"/>
              <a:t>单击图标添加图片</a:t>
            </a:r>
            <a:endParaRPr lang="en-AU"/>
          </a:p>
        </p:txBody>
      </p:sp>
      <p:sp>
        <p:nvSpPr>
          <p:cNvPr id="16" name="Picture Placeholder 8"/>
          <p:cNvSpPr>
            <a:spLocks noGrp="1"/>
          </p:cNvSpPr>
          <p:nvPr>
            <p:ph type="pic" sz="quarter" idx="25"/>
          </p:nvPr>
        </p:nvSpPr>
        <p:spPr>
          <a:xfrm>
            <a:off x="6929160" y="433469"/>
            <a:ext cx="2340000" cy="2789709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zh-CN" altLang="en-US"/>
              <a:t>单击图标添加图片</a:t>
            </a:r>
            <a:endParaRPr lang="en-AU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316357" y="1532415"/>
            <a:ext cx="6326669" cy="4459190"/>
          </a:xfrm>
        </p:spPr>
        <p:txBody>
          <a:bodyPr numCol="1" spcCol="360000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二级</a:t>
            </a:r>
          </a:p>
          <a:p>
            <a:pPr lvl="2"/>
            <a:r>
              <a:rPr lang="zh-CN" altLang="en-US" noProof="0"/>
              <a:t>三级</a:t>
            </a:r>
          </a:p>
          <a:p>
            <a:pPr lvl="3"/>
            <a:r>
              <a:rPr lang="zh-CN" altLang="en-US" noProof="0"/>
              <a:t>四级</a:t>
            </a:r>
          </a:p>
          <a:p>
            <a:pPr lvl="4"/>
            <a:r>
              <a:rPr lang="zh-CN" altLang="en-US" noProof="0"/>
              <a:t>五级</a:t>
            </a:r>
            <a:endParaRPr lang="en-AU" noProof="0" dirty="0"/>
          </a:p>
        </p:txBody>
      </p:sp>
      <p:sp>
        <p:nvSpPr>
          <p:cNvPr id="6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9456458" y="433469"/>
            <a:ext cx="2302072" cy="1331839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zh-CN" altLang="en-US"/>
              <a:t>单击图标添加图片</a:t>
            </a:r>
            <a:endParaRPr lang="en-AU"/>
          </a:p>
        </p:txBody>
      </p:sp>
      <p:sp>
        <p:nvSpPr>
          <p:cNvPr id="70" name="Picture Placeholder 8"/>
          <p:cNvSpPr>
            <a:spLocks noGrp="1"/>
          </p:cNvSpPr>
          <p:nvPr>
            <p:ph type="pic" sz="quarter" idx="17"/>
          </p:nvPr>
        </p:nvSpPr>
        <p:spPr>
          <a:xfrm>
            <a:off x="9456458" y="1953366"/>
            <a:ext cx="2302072" cy="1273502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zh-CN" altLang="en-US"/>
              <a:t>单击图标添加图片</a:t>
            </a:r>
            <a:endParaRPr lang="en-AU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428765" y="395066"/>
            <a:ext cx="5214261" cy="88736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23/05/2020</a:t>
            </a:fld>
            <a:endParaRPr lang="en-AU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10839546" y="101089"/>
            <a:ext cx="1245238" cy="13647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433470" y="433470"/>
            <a:ext cx="11325062" cy="5991061"/>
          </a:xfrm>
          <a:solidFill>
            <a:schemeClr val="bg1">
              <a:lumMod val="85000"/>
            </a:schemeClr>
          </a:solidFill>
        </p:spPr>
        <p:txBody>
          <a:bodyPr lIns="936000" tIns="180000" rIns="180000" bIns="180000">
            <a:normAutofit/>
          </a:bodyPr>
          <a:lstStyle>
            <a:lvl1pPr algn="l"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zh-CN" altLang="en-US"/>
              <a:t>单击图标添加图片</a:t>
            </a:r>
            <a:endParaRPr lang="en-AU"/>
          </a:p>
        </p:txBody>
      </p:sp>
      <p:sp>
        <p:nvSpPr>
          <p:cNvPr id="128" name="Text Placeholder 135"/>
          <p:cNvSpPr>
            <a:spLocks noGrp="1" noChangeAspect="1"/>
          </p:cNvSpPr>
          <p:nvPr>
            <p:ph type="body" sz="quarter" idx="15" hasCustomPrompt="1"/>
          </p:nvPr>
        </p:nvSpPr>
        <p:spPr>
          <a:xfrm>
            <a:off x="433470" y="433470"/>
            <a:ext cx="720000" cy="720000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>
              <a:defRPr sz="200">
                <a:solidFill>
                  <a:schemeClr val="tx2"/>
                </a:solidFill>
              </a:defRPr>
            </a:lvl1pPr>
            <a:lvl2pPr marL="0" indent="0">
              <a:defRPr sz="200">
                <a:solidFill>
                  <a:schemeClr val="tx2"/>
                </a:solidFill>
              </a:defRPr>
            </a:lvl2pPr>
            <a:lvl3pPr marL="0" indent="0">
              <a:defRPr sz="200">
                <a:solidFill>
                  <a:schemeClr val="tx2"/>
                </a:solidFill>
              </a:defRPr>
            </a:lvl3pPr>
            <a:lvl4pPr>
              <a:defRPr sz="200">
                <a:solidFill>
                  <a:schemeClr val="tx2"/>
                </a:solidFill>
              </a:defRPr>
            </a:lvl4pPr>
            <a:lvl5pPr>
              <a:defRPr sz="200">
                <a:solidFill>
                  <a:schemeClr val="tx2"/>
                </a:solidFill>
              </a:defRPr>
            </a:lvl5pPr>
            <a:lvl6pPr>
              <a:defRPr sz="200">
                <a:solidFill>
                  <a:schemeClr val="tx2"/>
                </a:solidFill>
              </a:defRPr>
            </a:lvl6pPr>
            <a:lvl7pPr>
              <a:defRPr sz="200">
                <a:solidFill>
                  <a:schemeClr val="tx2"/>
                </a:solidFill>
              </a:defRPr>
            </a:lvl7pPr>
            <a:lvl8pPr>
              <a:defRPr sz="200">
                <a:solidFill>
                  <a:schemeClr val="tx2"/>
                </a:solidFill>
              </a:defRPr>
            </a:lvl8pPr>
            <a:lvl9pPr>
              <a:defRPr sz="2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/>
              <a:t>       </a:t>
            </a:r>
          </a:p>
        </p:txBody>
      </p:sp>
      <p:sp>
        <p:nvSpPr>
          <p:cNvPr id="129" name="Text Placeholder 140"/>
          <p:cNvSpPr>
            <a:spLocks noGrp="1"/>
          </p:cNvSpPr>
          <p:nvPr>
            <p:ph type="body" sz="quarter" idx="16" hasCustomPrompt="1"/>
          </p:nvPr>
        </p:nvSpPr>
        <p:spPr>
          <a:xfrm>
            <a:off x="2313784" y="2007045"/>
            <a:ext cx="2965787" cy="826466"/>
          </a:xfrm>
        </p:spPr>
        <p:txBody>
          <a:bodyPr/>
          <a:lstStyle>
            <a:lvl1pPr>
              <a:spcBef>
                <a:spcPts val="500"/>
              </a:spcBef>
              <a:defRPr b="1">
                <a:solidFill>
                  <a:schemeClr val="bg1"/>
                </a:solidFill>
              </a:defRPr>
            </a:lvl1pPr>
            <a:lvl2pPr marL="0" indent="0">
              <a:buNone/>
              <a:defRPr sz="2000">
                <a:solidFill>
                  <a:schemeClr val="bg1"/>
                </a:solidFill>
              </a:defRPr>
            </a:lvl2pPr>
            <a:lvl3pPr marL="0" indent="0">
              <a:buNone/>
              <a:defRPr sz="2000" b="0">
                <a:solidFill>
                  <a:schemeClr val="bg1"/>
                </a:solidFill>
              </a:defRPr>
            </a:lvl3pPr>
            <a:lvl4pPr>
              <a:defRPr sz="2000" b="0">
                <a:solidFill>
                  <a:schemeClr val="bg1"/>
                </a:solidFill>
              </a:defRPr>
            </a:lvl4pPr>
            <a:lvl5pPr>
              <a:defRPr sz="2000" b="0">
                <a:solidFill>
                  <a:schemeClr val="bg1"/>
                </a:solidFill>
              </a:defRPr>
            </a:lvl5pPr>
            <a:lvl6pPr>
              <a:defRPr sz="2000" b="0">
                <a:solidFill>
                  <a:schemeClr val="bg1"/>
                </a:solidFill>
              </a:defRPr>
            </a:lvl6pPr>
            <a:lvl7pPr>
              <a:defRPr sz="2000" b="0">
                <a:solidFill>
                  <a:schemeClr val="bg1"/>
                </a:solidFill>
              </a:defRPr>
            </a:lvl7pPr>
            <a:lvl8pPr>
              <a:defRPr sz="2000">
                <a:solidFill>
                  <a:schemeClr val="bg1"/>
                </a:solidFill>
              </a:defRPr>
            </a:lvl8pPr>
            <a:lvl9pPr>
              <a:defRPr sz="20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Use this for dark images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131" name="Text Placeholder 140"/>
          <p:cNvSpPr>
            <a:spLocks noGrp="1"/>
          </p:cNvSpPr>
          <p:nvPr>
            <p:ph type="body" sz="quarter" idx="17" hasCustomPrompt="1"/>
          </p:nvPr>
        </p:nvSpPr>
        <p:spPr>
          <a:xfrm>
            <a:off x="6945656" y="2007045"/>
            <a:ext cx="2965787" cy="826466"/>
          </a:xfrm>
        </p:spPr>
        <p:txBody>
          <a:bodyPr/>
          <a:lstStyle>
            <a:lvl1pPr>
              <a:spcBef>
                <a:spcPts val="500"/>
              </a:spcBef>
              <a:defRPr b="1">
                <a:solidFill>
                  <a:schemeClr val="tx2"/>
                </a:solidFill>
              </a:defRPr>
            </a:lvl1pPr>
            <a:lvl2pPr marL="0" indent="0">
              <a:buNone/>
              <a:defRPr sz="2000">
                <a:solidFill>
                  <a:schemeClr val="tx2"/>
                </a:solidFill>
              </a:defRPr>
            </a:lvl2pPr>
            <a:lvl3pPr marL="0" indent="0">
              <a:buNone/>
              <a:defRPr sz="2000" b="0">
                <a:solidFill>
                  <a:schemeClr val="tx2"/>
                </a:solidFill>
              </a:defRPr>
            </a:lvl3pPr>
            <a:lvl4pPr>
              <a:defRPr sz="2000" b="0">
                <a:solidFill>
                  <a:schemeClr val="tx2"/>
                </a:solidFill>
              </a:defRPr>
            </a:lvl4pPr>
            <a:lvl5pPr>
              <a:defRPr sz="2000" b="0">
                <a:solidFill>
                  <a:schemeClr val="tx2"/>
                </a:solidFill>
              </a:defRPr>
            </a:lvl5pPr>
            <a:lvl6pPr>
              <a:defRPr sz="2000" b="0">
                <a:solidFill>
                  <a:schemeClr val="tx2"/>
                </a:solidFill>
              </a:defRPr>
            </a:lvl6pPr>
            <a:lvl7pPr>
              <a:defRPr sz="2000" b="0">
                <a:solidFill>
                  <a:schemeClr val="tx2"/>
                </a:solidFill>
              </a:defRPr>
            </a:lvl7pPr>
            <a:lvl8pPr>
              <a:defRPr sz="2000">
                <a:solidFill>
                  <a:schemeClr val="tx2"/>
                </a:solidFill>
              </a:defRPr>
            </a:lvl8pPr>
            <a:lvl9pPr>
              <a:defRPr sz="20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Use this for light images</a:t>
            </a:r>
            <a:br>
              <a:rPr lang="en-AU" noProof="0" dirty="0"/>
            </a:br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39" name="Picture Placeholder 138"/>
          <p:cNvSpPr>
            <a:spLocks noGrp="1"/>
          </p:cNvSpPr>
          <p:nvPr>
            <p:ph type="pic" sz="quarter" idx="13" hasCustomPrompt="1"/>
          </p:nvPr>
        </p:nvSpPr>
        <p:spPr>
          <a:xfrm>
            <a:off x="6272241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>
            <a:blip r:embed="rId2" cstate="screen"/>
            <a:stretch>
              <a:fillRect/>
            </a:stretch>
          </a:blipFill>
        </p:spPr>
        <p:txBody>
          <a:bodyPr wrap="square" lIns="360000" tIns="360000" rIns="360000" bIns="360000">
            <a:noAutofit/>
          </a:bodyPr>
          <a:lstStyle>
            <a:lvl1pPr algn="r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noProof="0"/>
              <a:t>  </a:t>
            </a:r>
          </a:p>
        </p:txBody>
      </p:sp>
      <p:sp>
        <p:nvSpPr>
          <p:cNvPr id="140" name="Subtitle 139"/>
          <p:cNvSpPr>
            <a:spLocks noGrp="1"/>
          </p:cNvSpPr>
          <p:nvPr>
            <p:ph type="subTitle" idx="1" hasCustomPrompt="1"/>
          </p:nvPr>
        </p:nvSpPr>
        <p:spPr>
          <a:xfrm>
            <a:off x="500063" y="3522183"/>
            <a:ext cx="4772203" cy="1227635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Bef>
                <a:spcPts val="500"/>
              </a:spcBef>
              <a:spcAft>
                <a:spcPts val="0"/>
              </a:spcAft>
              <a:buNone/>
              <a:defRPr sz="2000" b="1">
                <a:solidFill>
                  <a:schemeClr val="accent2"/>
                </a:solidFill>
                <a:latin typeface="+mn-lt"/>
              </a:defRPr>
            </a:lvl1pPr>
            <a:lvl2pPr marL="0" indent="0" algn="l">
              <a:spcBef>
                <a:spcPts val="500"/>
              </a:spcBef>
              <a:buNone/>
              <a:defRPr sz="2000" b="0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subtitle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514871" y="2525876"/>
            <a:ext cx="3164224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800" b="1" kern="1200" dirty="0">
                <a:solidFill>
                  <a:schemeClr val="bg1"/>
                </a:solidFill>
                <a:latin typeface="+mj-lt"/>
                <a:ea typeface="+mn-ea"/>
                <a:cs typeface="+mn-cs"/>
              </a:rPr>
              <a:t>Thank you</a:t>
            </a:r>
          </a:p>
        </p:txBody>
      </p:sp>
      <p:sp>
        <p:nvSpPr>
          <p:cNvPr id="68" name="Text Placeholder 140"/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9" name="Text Placeholder 135"/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grpSp>
        <p:nvGrpSpPr>
          <p:cNvPr id="70" name="Group 4"/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  <a:blipFill>
            <a:blip r:embed="rId3"/>
            <a:stretch>
              <a:fillRect/>
            </a:stretch>
          </a:blipFill>
        </p:grpSpPr>
        <p:sp>
          <p:nvSpPr>
            <p:cNvPr id="71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2" name="Rectangle 5"/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3" name="Freeform 6"/>
            <p:cNvSpPr/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4" name="Freeform 7"/>
            <p:cNvSpPr/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5" name="Freeform 8"/>
            <p:cNvSpPr/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6" name="Freeform 9"/>
            <p:cNvSpPr/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7" name="Freeform 10"/>
            <p:cNvSpPr/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8" name="Freeform 11"/>
            <p:cNvSpPr/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37" name="Freeform 12"/>
            <p:cNvSpPr/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1" name="Freeform 13"/>
            <p:cNvSpPr/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2" name="Freeform 14"/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3" name="Freeform 15"/>
            <p:cNvSpPr/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4" name="Freeform 16"/>
            <p:cNvSpPr/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5" name="Freeform 17"/>
            <p:cNvSpPr/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6" name="Freeform 18"/>
            <p:cNvSpPr/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7" name="Freeform 19"/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8" name="Freeform 20"/>
            <p:cNvSpPr/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9" name="Rectangle 21"/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0" name="Freeform 22"/>
            <p:cNvSpPr/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1" name="Freeform 23"/>
            <p:cNvSpPr/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2" name="Freeform 24"/>
            <p:cNvSpPr/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3" name="Freeform 25"/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4" name="Freeform 26"/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5" name="Freeform 27"/>
            <p:cNvSpPr/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6" name="Freeform 28"/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7" name="Freeform 29"/>
            <p:cNvSpPr/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8" name="Freeform 30"/>
            <p:cNvSpPr/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9" name="Freeform 31"/>
            <p:cNvSpPr/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0" name="Freeform 32"/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1" name="Freeform 34"/>
            <p:cNvSpPr/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2" name="Freeform 35"/>
            <p:cNvSpPr/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3" name="Freeform 36"/>
            <p:cNvSpPr/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4" name="Freeform 37"/>
            <p:cNvSpPr/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5" name="Freeform 38"/>
            <p:cNvSpPr/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6" name="Freeform 39"/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7" name="Freeform 40"/>
            <p:cNvSpPr/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8" name="Freeform 41"/>
            <p:cNvSpPr/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9" name="Freeform 42"/>
            <p:cNvSpPr/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0" name="Freeform 43"/>
            <p:cNvSpPr/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1" name="Freeform 44"/>
            <p:cNvSpPr/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2" name="Freeform 45"/>
            <p:cNvSpPr/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3" name="Freeform 46"/>
            <p:cNvSpPr/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4" name="Freeform 47"/>
            <p:cNvSpPr/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5" name="Freeform 48"/>
            <p:cNvSpPr/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6" name="Freeform 49"/>
            <p:cNvSpPr/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7" name="Freeform 50"/>
            <p:cNvSpPr/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8" name="Freeform 51"/>
            <p:cNvSpPr/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9" name="Freeform 52"/>
            <p:cNvSpPr/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0" name="Freeform 53"/>
            <p:cNvSpPr/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1" name="Freeform 54"/>
            <p:cNvSpPr/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2" name="Freeform 55"/>
            <p:cNvSpPr/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3" name="Freeform 56"/>
            <p:cNvSpPr/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4" name="Freeform 57"/>
            <p:cNvSpPr/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5" name="Freeform 58"/>
            <p:cNvSpPr/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6" name="Freeform 59"/>
            <p:cNvSpPr/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7" name="Freeform 60"/>
            <p:cNvSpPr/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8" name="Freeform 61"/>
            <p:cNvSpPr/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9" name="Freeform 62"/>
            <p:cNvSpPr/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/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/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75" name="Text Placeholder 140"/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10" name="Picture Placeholder 138"/>
          <p:cNvSpPr>
            <a:spLocks noGrp="1"/>
          </p:cNvSpPr>
          <p:nvPr>
            <p:ph type="pic" sz="quarter" idx="13" hasCustomPrompt="1"/>
          </p:nvPr>
        </p:nvSpPr>
        <p:spPr>
          <a:xfrm>
            <a:off x="6272241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noFill/>
        </p:spPr>
        <p:txBody>
          <a:bodyPr wrap="square" lIns="576000" tIns="1728000" rIns="360000" bIns="360000">
            <a:noAutofit/>
          </a:bodyPr>
          <a:lstStyle>
            <a:lvl1pPr algn="l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noProof="0" dirty="0"/>
              <a:t>Click central icon to add picture or pattern</a:t>
            </a:r>
          </a:p>
        </p:txBody>
      </p:sp>
      <p:grpSp>
        <p:nvGrpSpPr>
          <p:cNvPr id="70" name="Group 4"/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72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73" name="Rectangle 5"/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76" name="Freeform 6"/>
            <p:cNvSpPr/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77" name="Freeform 7"/>
            <p:cNvSpPr/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78" name="Freeform 8"/>
            <p:cNvSpPr/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79" name="Freeform 9"/>
            <p:cNvSpPr/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0" name="Freeform 10"/>
            <p:cNvSpPr/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1" name="Freeform 11"/>
            <p:cNvSpPr/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2" name="Freeform 12"/>
            <p:cNvSpPr/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3" name="Freeform 13"/>
            <p:cNvSpPr/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4" name="Freeform 14"/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5" name="Freeform 15"/>
            <p:cNvSpPr/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6" name="Freeform 16"/>
            <p:cNvSpPr/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7" name="Freeform 17"/>
            <p:cNvSpPr/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8" name="Freeform 18"/>
            <p:cNvSpPr/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9" name="Freeform 19"/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0" name="Freeform 20"/>
            <p:cNvSpPr/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1" name="Rectangle 21"/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2" name="Freeform 22"/>
            <p:cNvSpPr/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3" name="Freeform 23"/>
            <p:cNvSpPr/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4" name="Freeform 24"/>
            <p:cNvSpPr/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5" name="Freeform 25"/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6" name="Freeform 26"/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7" name="Freeform 27"/>
            <p:cNvSpPr/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8" name="Freeform 28"/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9" name="Freeform 29"/>
            <p:cNvSpPr/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0" name="Freeform 30"/>
            <p:cNvSpPr/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1" name="Freeform 31"/>
            <p:cNvSpPr/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2" name="Freeform 32"/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3" name="Freeform 34"/>
            <p:cNvSpPr/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4" name="Freeform 35"/>
            <p:cNvSpPr/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5" name="Freeform 36"/>
            <p:cNvSpPr/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6" name="Freeform 37"/>
            <p:cNvSpPr/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7" name="Freeform 38"/>
            <p:cNvSpPr/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8" name="Freeform 39"/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9" name="Freeform 40"/>
            <p:cNvSpPr/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0" name="Freeform 41"/>
            <p:cNvSpPr/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1" name="Freeform 42"/>
            <p:cNvSpPr/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2" name="Freeform 43"/>
            <p:cNvSpPr/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3" name="Freeform 44"/>
            <p:cNvSpPr/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4" name="Freeform 45"/>
            <p:cNvSpPr/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5" name="Freeform 46"/>
            <p:cNvSpPr/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6" name="Freeform 47"/>
            <p:cNvSpPr/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7" name="Freeform 48"/>
            <p:cNvSpPr/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8" name="Freeform 49"/>
            <p:cNvSpPr/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9" name="Freeform 50"/>
            <p:cNvSpPr/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0" name="Freeform 51"/>
            <p:cNvSpPr/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1" name="Freeform 52"/>
            <p:cNvSpPr/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2" name="Freeform 53"/>
            <p:cNvSpPr/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3" name="Freeform 54"/>
            <p:cNvSpPr/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4" name="Freeform 55"/>
            <p:cNvSpPr/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5" name="Freeform 56"/>
            <p:cNvSpPr/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6" name="Freeform 57"/>
            <p:cNvSpPr/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7" name="Freeform 58"/>
            <p:cNvSpPr/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8" name="Freeform 59"/>
            <p:cNvSpPr/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9" name="Freeform 60"/>
            <p:cNvSpPr/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0" name="Freeform 61"/>
            <p:cNvSpPr/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1" name="Freeform 62"/>
            <p:cNvSpPr/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</p:grpSp>
      <p:sp>
        <p:nvSpPr>
          <p:cNvPr id="66" name="Text Placeholder 135"/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smtClean="0"/>
              <a:t>‹#›</a:t>
            </a:fld>
            <a:endParaRPr lang="en-AU"/>
          </a:p>
        </p:txBody>
      </p:sp>
      <p:sp>
        <p:nvSpPr>
          <p:cNvPr id="64" name="Title 6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AU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Discov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/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67" name="Group 4"/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68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69" name="Rectangle 5"/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0" name="Freeform 6"/>
            <p:cNvSpPr/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1" name="Freeform 7"/>
            <p:cNvSpPr/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2" name="Freeform 8"/>
            <p:cNvSpPr/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3" name="Freeform 9"/>
            <p:cNvSpPr/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4" name="Freeform 10"/>
            <p:cNvSpPr/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5" name="Freeform 11"/>
            <p:cNvSpPr/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6" name="Freeform 12"/>
            <p:cNvSpPr/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7" name="Freeform 13"/>
            <p:cNvSpPr/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8" name="Freeform 14"/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37" name="Freeform 15"/>
            <p:cNvSpPr/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1" name="Freeform 16"/>
            <p:cNvSpPr/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2" name="Freeform 17"/>
            <p:cNvSpPr/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3" name="Freeform 18"/>
            <p:cNvSpPr/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4" name="Freeform 19"/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5" name="Freeform 20"/>
            <p:cNvSpPr/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8" name="Rectangle 21"/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9" name="Freeform 22"/>
            <p:cNvSpPr/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0" name="Freeform 23"/>
            <p:cNvSpPr/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1" name="Freeform 24"/>
            <p:cNvSpPr/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2" name="Freeform 25"/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3" name="Freeform 26"/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4" name="Freeform 27"/>
            <p:cNvSpPr/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5" name="Freeform 28"/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6" name="Freeform 29"/>
            <p:cNvSpPr/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7" name="Freeform 30"/>
            <p:cNvSpPr/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8" name="Freeform 31"/>
            <p:cNvSpPr/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9" name="Freeform 32"/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0" name="Freeform 34"/>
            <p:cNvSpPr/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1" name="Freeform 35"/>
            <p:cNvSpPr/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2" name="Freeform 36"/>
            <p:cNvSpPr/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3" name="Freeform 37"/>
            <p:cNvSpPr/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4" name="Freeform 38"/>
            <p:cNvSpPr/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5" name="Freeform 39"/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6" name="Freeform 40"/>
            <p:cNvSpPr/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7" name="Freeform 41"/>
            <p:cNvSpPr/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8" name="Freeform 42"/>
            <p:cNvSpPr/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9" name="Freeform 43"/>
            <p:cNvSpPr/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0" name="Freeform 44"/>
            <p:cNvSpPr/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1" name="Freeform 45"/>
            <p:cNvSpPr/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2" name="Freeform 46"/>
            <p:cNvSpPr/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3" name="Freeform 47"/>
            <p:cNvSpPr/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4" name="Freeform 48"/>
            <p:cNvSpPr/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5" name="Freeform 49"/>
            <p:cNvSpPr/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6" name="Freeform 50"/>
            <p:cNvSpPr/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7" name="Freeform 51"/>
            <p:cNvSpPr/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8" name="Freeform 52"/>
            <p:cNvSpPr/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9" name="Freeform 53"/>
            <p:cNvSpPr/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0" name="Freeform 54"/>
            <p:cNvSpPr/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1" name="Freeform 55"/>
            <p:cNvSpPr/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2" name="Freeform 56"/>
            <p:cNvSpPr/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3" name="Freeform 57"/>
            <p:cNvSpPr/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4" name="Freeform 58"/>
            <p:cNvSpPr/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5" name="Freeform 59"/>
            <p:cNvSpPr/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6" name="Freeform 60"/>
            <p:cNvSpPr/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7" name="Freeform 61"/>
            <p:cNvSpPr/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8" name="Freeform 62"/>
            <p:cNvSpPr/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</p:grpSp>
      <p:sp>
        <p:nvSpPr>
          <p:cNvPr id="79" name="Freeform: Shape 78"/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3" cstate="screen"/>
            <a:srcRect/>
            <a:stretch>
              <a:fillRect l="-79808" t="-43218" r="-79808" b="-4321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1" name="Text Placeholder 140"/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/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Fluid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/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67" name="Group 4"/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68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69" name="Rectangle 5"/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0" name="Freeform 6"/>
            <p:cNvSpPr/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1" name="Freeform 7"/>
            <p:cNvSpPr/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2" name="Freeform 8"/>
            <p:cNvSpPr/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3" name="Freeform 9"/>
            <p:cNvSpPr/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4" name="Freeform 10"/>
            <p:cNvSpPr/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5" name="Freeform 11"/>
            <p:cNvSpPr/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6" name="Freeform 12"/>
            <p:cNvSpPr/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7" name="Freeform 13"/>
            <p:cNvSpPr/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8" name="Freeform 14"/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37" name="Freeform 15"/>
            <p:cNvSpPr/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1" name="Freeform 16"/>
            <p:cNvSpPr/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2" name="Freeform 17"/>
            <p:cNvSpPr/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3" name="Freeform 18"/>
            <p:cNvSpPr/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4" name="Freeform 19"/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5" name="Freeform 20"/>
            <p:cNvSpPr/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8" name="Rectangle 21"/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9" name="Freeform 22"/>
            <p:cNvSpPr/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0" name="Freeform 23"/>
            <p:cNvSpPr/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1" name="Freeform 24"/>
            <p:cNvSpPr/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2" name="Freeform 25"/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3" name="Freeform 26"/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4" name="Freeform 27"/>
            <p:cNvSpPr/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5" name="Freeform 28"/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6" name="Freeform 29"/>
            <p:cNvSpPr/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7" name="Freeform 30"/>
            <p:cNvSpPr/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8" name="Freeform 31"/>
            <p:cNvSpPr/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9" name="Freeform 32"/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0" name="Freeform 34"/>
            <p:cNvSpPr/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1" name="Freeform 35"/>
            <p:cNvSpPr/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2" name="Freeform 36"/>
            <p:cNvSpPr/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3" name="Freeform 37"/>
            <p:cNvSpPr/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4" name="Freeform 38"/>
            <p:cNvSpPr/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5" name="Freeform 39"/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6" name="Freeform 40"/>
            <p:cNvSpPr/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7" name="Freeform 41"/>
            <p:cNvSpPr/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8" name="Freeform 42"/>
            <p:cNvSpPr/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9" name="Freeform 43"/>
            <p:cNvSpPr/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0" name="Freeform 44"/>
            <p:cNvSpPr/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1" name="Freeform 45"/>
            <p:cNvSpPr/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2" name="Freeform 46"/>
            <p:cNvSpPr/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3" name="Freeform 47"/>
            <p:cNvSpPr/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4" name="Freeform 48"/>
            <p:cNvSpPr/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5" name="Freeform 49"/>
            <p:cNvSpPr/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6" name="Freeform 50"/>
            <p:cNvSpPr/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7" name="Freeform 51"/>
            <p:cNvSpPr/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8" name="Freeform 52"/>
            <p:cNvSpPr/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9" name="Freeform 53"/>
            <p:cNvSpPr/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0" name="Freeform 54"/>
            <p:cNvSpPr/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1" name="Freeform 55"/>
            <p:cNvSpPr/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2" name="Freeform 56"/>
            <p:cNvSpPr/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3" name="Freeform 57"/>
            <p:cNvSpPr/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4" name="Freeform 58"/>
            <p:cNvSpPr/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5" name="Freeform 59"/>
            <p:cNvSpPr/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6" name="Freeform 60"/>
            <p:cNvSpPr/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7" name="Freeform 61"/>
            <p:cNvSpPr/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8" name="Freeform 62"/>
            <p:cNvSpPr/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</p:grpSp>
      <p:sp>
        <p:nvSpPr>
          <p:cNvPr id="66" name="Freeform: Shape 65"/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3" cstate="screen"/>
            <a:srcRect/>
            <a:stretch>
              <a:fillRect l="-59425" t="-59426" r="-32309" b="-3230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3" name="Text Placeholder 140"/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79" name="Text Placeholder 135"/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Streng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/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67" name="Group 4"/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68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69" name="Rectangle 5"/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0" name="Freeform 6"/>
            <p:cNvSpPr/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1" name="Freeform 7"/>
            <p:cNvSpPr/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2" name="Freeform 8"/>
            <p:cNvSpPr/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3" name="Freeform 9"/>
            <p:cNvSpPr/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4" name="Freeform 10"/>
            <p:cNvSpPr/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5" name="Freeform 11"/>
            <p:cNvSpPr/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6" name="Freeform 12"/>
            <p:cNvSpPr/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7" name="Freeform 13"/>
            <p:cNvSpPr/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8" name="Freeform 14"/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37" name="Freeform 15"/>
            <p:cNvSpPr/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1" name="Freeform 16"/>
            <p:cNvSpPr/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2" name="Freeform 17"/>
            <p:cNvSpPr/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3" name="Freeform 18"/>
            <p:cNvSpPr/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4" name="Freeform 19"/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5" name="Freeform 20"/>
            <p:cNvSpPr/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8" name="Rectangle 21"/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9" name="Freeform 22"/>
            <p:cNvSpPr/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0" name="Freeform 23"/>
            <p:cNvSpPr/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1" name="Freeform 24"/>
            <p:cNvSpPr/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2" name="Freeform 25"/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3" name="Freeform 26"/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4" name="Freeform 27"/>
            <p:cNvSpPr/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5" name="Freeform 28"/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6" name="Freeform 29"/>
            <p:cNvSpPr/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7" name="Freeform 30"/>
            <p:cNvSpPr/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8" name="Freeform 31"/>
            <p:cNvSpPr/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9" name="Freeform 32"/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0" name="Freeform 34"/>
            <p:cNvSpPr/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1" name="Freeform 35"/>
            <p:cNvSpPr/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2" name="Freeform 36"/>
            <p:cNvSpPr/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3" name="Freeform 37"/>
            <p:cNvSpPr/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4" name="Freeform 38"/>
            <p:cNvSpPr/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5" name="Freeform 39"/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6" name="Freeform 40"/>
            <p:cNvSpPr/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7" name="Freeform 41"/>
            <p:cNvSpPr/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8" name="Freeform 42"/>
            <p:cNvSpPr/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9" name="Freeform 43"/>
            <p:cNvSpPr/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0" name="Freeform 44"/>
            <p:cNvSpPr/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1" name="Freeform 45"/>
            <p:cNvSpPr/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2" name="Freeform 46"/>
            <p:cNvSpPr/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3" name="Freeform 47"/>
            <p:cNvSpPr/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4" name="Freeform 48"/>
            <p:cNvSpPr/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5" name="Freeform 49"/>
            <p:cNvSpPr/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6" name="Freeform 50"/>
            <p:cNvSpPr/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7" name="Freeform 51"/>
            <p:cNvSpPr/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8" name="Freeform 52"/>
            <p:cNvSpPr/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9" name="Freeform 53"/>
            <p:cNvSpPr/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0" name="Freeform 54"/>
            <p:cNvSpPr/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1" name="Freeform 55"/>
            <p:cNvSpPr/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2" name="Freeform 56"/>
            <p:cNvSpPr/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3" name="Freeform 57"/>
            <p:cNvSpPr/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4" name="Freeform 58"/>
            <p:cNvSpPr/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5" name="Freeform 59"/>
            <p:cNvSpPr/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6" name="Freeform 60"/>
            <p:cNvSpPr/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7" name="Freeform 61"/>
            <p:cNvSpPr/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8" name="Freeform 62"/>
            <p:cNvSpPr/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</p:grpSp>
      <p:sp>
        <p:nvSpPr>
          <p:cNvPr id="66" name="Freeform: Shape 65"/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3" cstate="screen"/>
            <a:srcRect/>
            <a:stretch>
              <a:fillRect l="-32409" t="-42275" r="-52944" b="-4307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3" name="Text Placeholder 140"/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79" name="Text Placeholder 135"/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Stru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/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67" name="Group 4"/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68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69" name="Rectangle 5"/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0" name="Freeform 6"/>
            <p:cNvSpPr/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1" name="Freeform 7"/>
            <p:cNvSpPr/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2" name="Freeform 8"/>
            <p:cNvSpPr/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3" name="Freeform 9"/>
            <p:cNvSpPr/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4" name="Freeform 10"/>
            <p:cNvSpPr/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5" name="Freeform 11"/>
            <p:cNvSpPr/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6" name="Freeform 12"/>
            <p:cNvSpPr/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7" name="Freeform 13"/>
            <p:cNvSpPr/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8" name="Freeform 14"/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37" name="Freeform 15"/>
            <p:cNvSpPr/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1" name="Freeform 16"/>
            <p:cNvSpPr/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2" name="Freeform 17"/>
            <p:cNvSpPr/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3" name="Freeform 18"/>
            <p:cNvSpPr/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4" name="Freeform 19"/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5" name="Freeform 20"/>
            <p:cNvSpPr/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8" name="Rectangle 21"/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9" name="Freeform 22"/>
            <p:cNvSpPr/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0" name="Freeform 23"/>
            <p:cNvSpPr/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1" name="Freeform 24"/>
            <p:cNvSpPr/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2" name="Freeform 25"/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3" name="Freeform 26"/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4" name="Freeform 27"/>
            <p:cNvSpPr/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5" name="Freeform 28"/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6" name="Freeform 29"/>
            <p:cNvSpPr/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7" name="Freeform 30"/>
            <p:cNvSpPr/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8" name="Freeform 31"/>
            <p:cNvSpPr/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9" name="Freeform 32"/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0" name="Freeform 34"/>
            <p:cNvSpPr/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1" name="Freeform 35"/>
            <p:cNvSpPr/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2" name="Freeform 36"/>
            <p:cNvSpPr/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3" name="Freeform 37"/>
            <p:cNvSpPr/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4" name="Freeform 38"/>
            <p:cNvSpPr/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5" name="Freeform 39"/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6" name="Freeform 40"/>
            <p:cNvSpPr/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7" name="Freeform 41"/>
            <p:cNvSpPr/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8" name="Freeform 42"/>
            <p:cNvSpPr/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9" name="Freeform 43"/>
            <p:cNvSpPr/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0" name="Freeform 44"/>
            <p:cNvSpPr/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1" name="Freeform 45"/>
            <p:cNvSpPr/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2" name="Freeform 46"/>
            <p:cNvSpPr/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3" name="Freeform 47"/>
            <p:cNvSpPr/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4" name="Freeform 48"/>
            <p:cNvSpPr/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5" name="Freeform 49"/>
            <p:cNvSpPr/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6" name="Freeform 50"/>
            <p:cNvSpPr/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7" name="Freeform 51"/>
            <p:cNvSpPr/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8" name="Freeform 52"/>
            <p:cNvSpPr/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9" name="Freeform 53"/>
            <p:cNvSpPr/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0" name="Freeform 54"/>
            <p:cNvSpPr/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1" name="Freeform 55"/>
            <p:cNvSpPr/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2" name="Freeform 56"/>
            <p:cNvSpPr/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3" name="Freeform 57"/>
            <p:cNvSpPr/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4" name="Freeform 58"/>
            <p:cNvSpPr/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5" name="Freeform 59"/>
            <p:cNvSpPr/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6" name="Freeform 60"/>
            <p:cNvSpPr/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7" name="Freeform 61"/>
            <p:cNvSpPr/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8" name="Freeform 62"/>
            <p:cNvSpPr/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</p:grpSp>
      <p:sp>
        <p:nvSpPr>
          <p:cNvPr id="66" name="Freeform: Shape 65"/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3" cstate="screen"/>
            <a:srcRect/>
            <a:stretch>
              <a:fillRect l="-8781" t="-8782" r="-19370" b="-1936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3" name="Text Placeholder 140"/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79" name="Text Placeholder 135"/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Commun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/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67" name="Group 4"/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68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69" name="Rectangle 5"/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0" name="Freeform 6"/>
            <p:cNvSpPr/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1" name="Freeform 7"/>
            <p:cNvSpPr/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2" name="Freeform 8"/>
            <p:cNvSpPr/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3" name="Freeform 9"/>
            <p:cNvSpPr/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4" name="Freeform 10"/>
            <p:cNvSpPr/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5" name="Freeform 11"/>
            <p:cNvSpPr/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6" name="Freeform 12"/>
            <p:cNvSpPr/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7" name="Freeform 13"/>
            <p:cNvSpPr/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8" name="Freeform 14"/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37" name="Freeform 15"/>
            <p:cNvSpPr/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1" name="Freeform 16"/>
            <p:cNvSpPr/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2" name="Freeform 17"/>
            <p:cNvSpPr/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3" name="Freeform 18"/>
            <p:cNvSpPr/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4" name="Freeform 19"/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5" name="Freeform 20"/>
            <p:cNvSpPr/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8" name="Rectangle 21"/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9" name="Freeform 22"/>
            <p:cNvSpPr/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0" name="Freeform 23"/>
            <p:cNvSpPr/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1" name="Freeform 24"/>
            <p:cNvSpPr/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2" name="Freeform 25"/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3" name="Freeform 26"/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4" name="Freeform 27"/>
            <p:cNvSpPr/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5" name="Freeform 28"/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6" name="Freeform 29"/>
            <p:cNvSpPr/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7" name="Freeform 30"/>
            <p:cNvSpPr/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8" name="Freeform 31"/>
            <p:cNvSpPr/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9" name="Freeform 32"/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0" name="Freeform 34"/>
            <p:cNvSpPr/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1" name="Freeform 35"/>
            <p:cNvSpPr/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2" name="Freeform 36"/>
            <p:cNvSpPr/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3" name="Freeform 37"/>
            <p:cNvSpPr/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4" name="Freeform 38"/>
            <p:cNvSpPr/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5" name="Freeform 39"/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6" name="Freeform 40"/>
            <p:cNvSpPr/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7" name="Freeform 41"/>
            <p:cNvSpPr/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8" name="Freeform 42"/>
            <p:cNvSpPr/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9" name="Freeform 43"/>
            <p:cNvSpPr/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0" name="Freeform 44"/>
            <p:cNvSpPr/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1" name="Freeform 45"/>
            <p:cNvSpPr/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2" name="Freeform 46"/>
            <p:cNvSpPr/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3" name="Freeform 47"/>
            <p:cNvSpPr/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4" name="Freeform 48"/>
            <p:cNvSpPr/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5" name="Freeform 49"/>
            <p:cNvSpPr/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6" name="Freeform 50"/>
            <p:cNvSpPr/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7" name="Freeform 51"/>
            <p:cNvSpPr/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8" name="Freeform 52"/>
            <p:cNvSpPr/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9" name="Freeform 53"/>
            <p:cNvSpPr/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0" name="Freeform 54"/>
            <p:cNvSpPr/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1" name="Freeform 55"/>
            <p:cNvSpPr/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2" name="Freeform 56"/>
            <p:cNvSpPr/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3" name="Freeform 57"/>
            <p:cNvSpPr/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4" name="Freeform 58"/>
            <p:cNvSpPr/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5" name="Freeform 59"/>
            <p:cNvSpPr/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6" name="Freeform 60"/>
            <p:cNvSpPr/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7" name="Freeform 61"/>
            <p:cNvSpPr/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8" name="Freeform 62"/>
            <p:cNvSpPr/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</p:grpSp>
      <p:sp>
        <p:nvSpPr>
          <p:cNvPr id="66" name="Freeform: Shape 65"/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3" cstate="screen"/>
            <a:srcRect/>
            <a:stretch>
              <a:fillRect l="-28854" t="-32933" r="-6493" b="-241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3" name="Text Placeholder 140"/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79" name="Text Placeholder 135"/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Knowled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/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67" name="Group 4"/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68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69" name="Rectangle 5"/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0" name="Freeform 6"/>
            <p:cNvSpPr/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1" name="Freeform 7"/>
            <p:cNvSpPr/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2" name="Freeform 8"/>
            <p:cNvSpPr/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3" name="Freeform 9"/>
            <p:cNvSpPr/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4" name="Freeform 10"/>
            <p:cNvSpPr/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5" name="Freeform 11"/>
            <p:cNvSpPr/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6" name="Freeform 12"/>
            <p:cNvSpPr/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7" name="Freeform 13"/>
            <p:cNvSpPr/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8" name="Freeform 14"/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37" name="Freeform 15"/>
            <p:cNvSpPr/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1" name="Freeform 16"/>
            <p:cNvSpPr/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2" name="Freeform 17"/>
            <p:cNvSpPr/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3" name="Freeform 18"/>
            <p:cNvSpPr/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4" name="Freeform 19"/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5" name="Freeform 20"/>
            <p:cNvSpPr/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8" name="Rectangle 21"/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9" name="Freeform 22"/>
            <p:cNvSpPr/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0" name="Freeform 23"/>
            <p:cNvSpPr/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1" name="Freeform 24"/>
            <p:cNvSpPr/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2" name="Freeform 25"/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3" name="Freeform 26"/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4" name="Freeform 27"/>
            <p:cNvSpPr/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5" name="Freeform 28"/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6" name="Freeform 29"/>
            <p:cNvSpPr/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7" name="Freeform 30"/>
            <p:cNvSpPr/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8" name="Freeform 31"/>
            <p:cNvSpPr/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9" name="Freeform 32"/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0" name="Freeform 34"/>
            <p:cNvSpPr/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1" name="Freeform 35"/>
            <p:cNvSpPr/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2" name="Freeform 36"/>
            <p:cNvSpPr/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3" name="Freeform 37"/>
            <p:cNvSpPr/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4" name="Freeform 38"/>
            <p:cNvSpPr/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5" name="Freeform 39"/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6" name="Freeform 40"/>
            <p:cNvSpPr/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7" name="Freeform 41"/>
            <p:cNvSpPr/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8" name="Freeform 42"/>
            <p:cNvSpPr/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9" name="Freeform 43"/>
            <p:cNvSpPr/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0" name="Freeform 44"/>
            <p:cNvSpPr/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1" name="Freeform 45"/>
            <p:cNvSpPr/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2" name="Freeform 46"/>
            <p:cNvSpPr/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3" name="Freeform 47"/>
            <p:cNvSpPr/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4" name="Freeform 48"/>
            <p:cNvSpPr/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5" name="Freeform 49"/>
            <p:cNvSpPr/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6" name="Freeform 50"/>
            <p:cNvSpPr/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7" name="Freeform 51"/>
            <p:cNvSpPr/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8" name="Freeform 52"/>
            <p:cNvSpPr/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9" name="Freeform 53"/>
            <p:cNvSpPr/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0" name="Freeform 54"/>
            <p:cNvSpPr/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1" name="Freeform 55"/>
            <p:cNvSpPr/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2" name="Freeform 56"/>
            <p:cNvSpPr/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3" name="Freeform 57"/>
            <p:cNvSpPr/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4" name="Freeform 58"/>
            <p:cNvSpPr/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5" name="Freeform 59"/>
            <p:cNvSpPr/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6" name="Freeform 60"/>
            <p:cNvSpPr/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7" name="Freeform 61"/>
            <p:cNvSpPr/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8" name="Freeform 62"/>
            <p:cNvSpPr/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</p:grpSp>
      <p:sp>
        <p:nvSpPr>
          <p:cNvPr id="66" name="Freeform: Shape 65"/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3" cstate="screen"/>
            <a:srcRect/>
            <a:stretch>
              <a:fillRect l="-28854" t="-32933" r="-6493" b="-241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3" name="Text Placeholder 140"/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79" name="Text Placeholder 135"/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Lear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/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67" name="Group 4"/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68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69" name="Rectangle 5"/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0" name="Freeform 6"/>
            <p:cNvSpPr/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1" name="Freeform 7"/>
            <p:cNvSpPr/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2" name="Freeform 8"/>
            <p:cNvSpPr/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3" name="Freeform 9"/>
            <p:cNvSpPr/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4" name="Freeform 10"/>
            <p:cNvSpPr/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5" name="Freeform 11"/>
            <p:cNvSpPr/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6" name="Freeform 12"/>
            <p:cNvSpPr/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7" name="Freeform 13"/>
            <p:cNvSpPr/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8" name="Freeform 14"/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37" name="Freeform 15"/>
            <p:cNvSpPr/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1" name="Freeform 16"/>
            <p:cNvSpPr/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2" name="Freeform 17"/>
            <p:cNvSpPr/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3" name="Freeform 18"/>
            <p:cNvSpPr/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4" name="Freeform 19"/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5" name="Freeform 20"/>
            <p:cNvSpPr/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8" name="Rectangle 21"/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9" name="Freeform 22"/>
            <p:cNvSpPr/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0" name="Freeform 23"/>
            <p:cNvSpPr/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1" name="Freeform 24"/>
            <p:cNvSpPr/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2" name="Freeform 25"/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3" name="Freeform 26"/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4" name="Freeform 27"/>
            <p:cNvSpPr/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5" name="Freeform 28"/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6" name="Freeform 29"/>
            <p:cNvSpPr/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7" name="Freeform 30"/>
            <p:cNvSpPr/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8" name="Freeform 31"/>
            <p:cNvSpPr/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9" name="Freeform 32"/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0" name="Freeform 34"/>
            <p:cNvSpPr/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1" name="Freeform 35"/>
            <p:cNvSpPr/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2" name="Freeform 36"/>
            <p:cNvSpPr/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3" name="Freeform 37"/>
            <p:cNvSpPr/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4" name="Freeform 38"/>
            <p:cNvSpPr/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5" name="Freeform 39"/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6" name="Freeform 40"/>
            <p:cNvSpPr/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7" name="Freeform 41"/>
            <p:cNvSpPr/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8" name="Freeform 42"/>
            <p:cNvSpPr/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9" name="Freeform 43"/>
            <p:cNvSpPr/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0" name="Freeform 44"/>
            <p:cNvSpPr/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1" name="Freeform 45"/>
            <p:cNvSpPr/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2" name="Freeform 46"/>
            <p:cNvSpPr/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3" name="Freeform 47"/>
            <p:cNvSpPr/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4" name="Freeform 48"/>
            <p:cNvSpPr/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5" name="Freeform 49"/>
            <p:cNvSpPr/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6" name="Freeform 50"/>
            <p:cNvSpPr/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7" name="Freeform 51"/>
            <p:cNvSpPr/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8" name="Freeform 52"/>
            <p:cNvSpPr/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9" name="Freeform 53"/>
            <p:cNvSpPr/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0" name="Freeform 54"/>
            <p:cNvSpPr/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1" name="Freeform 55"/>
            <p:cNvSpPr/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2" name="Freeform 56"/>
            <p:cNvSpPr/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3" name="Freeform 57"/>
            <p:cNvSpPr/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4" name="Freeform 58"/>
            <p:cNvSpPr/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5" name="Freeform 59"/>
            <p:cNvSpPr/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6" name="Freeform 60"/>
            <p:cNvSpPr/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7" name="Freeform 61"/>
            <p:cNvSpPr/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8" name="Freeform 62"/>
            <p:cNvSpPr/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</p:grpSp>
      <p:sp>
        <p:nvSpPr>
          <p:cNvPr id="80" name="Freeform: Shape 79"/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3" cstate="screen"/>
            <a:srcRect/>
            <a:stretch>
              <a:fillRect l="-74019" t="-38771" r="-74019" b="-3877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4" name="Text Placeholder 140"/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/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Mov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/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67" name="Group 4"/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68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69" name="Rectangle 5"/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0" name="Freeform 6"/>
            <p:cNvSpPr/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1" name="Freeform 7"/>
            <p:cNvSpPr/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2" name="Freeform 8"/>
            <p:cNvSpPr/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3" name="Freeform 9"/>
            <p:cNvSpPr/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4" name="Freeform 10"/>
            <p:cNvSpPr/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5" name="Freeform 11"/>
            <p:cNvSpPr/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6" name="Freeform 12"/>
            <p:cNvSpPr/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7" name="Freeform 13"/>
            <p:cNvSpPr/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8" name="Freeform 14"/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37" name="Freeform 15"/>
            <p:cNvSpPr/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1" name="Freeform 16"/>
            <p:cNvSpPr/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2" name="Freeform 17"/>
            <p:cNvSpPr/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3" name="Freeform 18"/>
            <p:cNvSpPr/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4" name="Freeform 19"/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5" name="Freeform 20"/>
            <p:cNvSpPr/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8" name="Rectangle 21"/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9" name="Freeform 22"/>
            <p:cNvSpPr/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0" name="Freeform 23"/>
            <p:cNvSpPr/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1" name="Freeform 24"/>
            <p:cNvSpPr/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2" name="Freeform 25"/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3" name="Freeform 26"/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4" name="Freeform 27"/>
            <p:cNvSpPr/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5" name="Freeform 28"/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6" name="Freeform 29"/>
            <p:cNvSpPr/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7" name="Freeform 30"/>
            <p:cNvSpPr/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8" name="Freeform 31"/>
            <p:cNvSpPr/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9" name="Freeform 32"/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0" name="Freeform 34"/>
            <p:cNvSpPr/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1" name="Freeform 35"/>
            <p:cNvSpPr/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2" name="Freeform 36"/>
            <p:cNvSpPr/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3" name="Freeform 37"/>
            <p:cNvSpPr/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4" name="Freeform 38"/>
            <p:cNvSpPr/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5" name="Freeform 39"/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6" name="Freeform 40"/>
            <p:cNvSpPr/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7" name="Freeform 41"/>
            <p:cNvSpPr/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8" name="Freeform 42"/>
            <p:cNvSpPr/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9" name="Freeform 43"/>
            <p:cNvSpPr/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0" name="Freeform 44"/>
            <p:cNvSpPr/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1" name="Freeform 45"/>
            <p:cNvSpPr/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2" name="Freeform 46"/>
            <p:cNvSpPr/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3" name="Freeform 47"/>
            <p:cNvSpPr/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4" name="Freeform 48"/>
            <p:cNvSpPr/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5" name="Freeform 49"/>
            <p:cNvSpPr/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6" name="Freeform 50"/>
            <p:cNvSpPr/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7" name="Freeform 51"/>
            <p:cNvSpPr/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8" name="Freeform 52"/>
            <p:cNvSpPr/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9" name="Freeform 53"/>
            <p:cNvSpPr/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0" name="Freeform 54"/>
            <p:cNvSpPr/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1" name="Freeform 55"/>
            <p:cNvSpPr/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2" name="Freeform 56"/>
            <p:cNvSpPr/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3" name="Freeform 57"/>
            <p:cNvSpPr/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4" name="Freeform 58"/>
            <p:cNvSpPr/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5" name="Freeform 59"/>
            <p:cNvSpPr/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6" name="Freeform 60"/>
            <p:cNvSpPr/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7" name="Freeform 61"/>
            <p:cNvSpPr/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8" name="Freeform 62"/>
            <p:cNvSpPr/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</p:grpSp>
      <p:sp>
        <p:nvSpPr>
          <p:cNvPr id="66" name="Freeform: Shape 65"/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3" cstate="screen"/>
            <a:srcRect/>
            <a:stretch>
              <a:fillRect l="-34594" t="-16266" r="-34594" b="-1626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3" name="Text Placeholder 140"/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79" name="Text Placeholder 135"/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Discov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/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/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70" name="Group 4"/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72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73" name="Rectangle 5"/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76" name="Freeform 6"/>
            <p:cNvSpPr/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77" name="Freeform 7"/>
            <p:cNvSpPr/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78" name="Freeform 8"/>
            <p:cNvSpPr/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79" name="Freeform 9"/>
            <p:cNvSpPr/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0" name="Freeform 10"/>
            <p:cNvSpPr/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1" name="Freeform 11"/>
            <p:cNvSpPr/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2" name="Freeform 12"/>
            <p:cNvSpPr/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3" name="Freeform 13"/>
            <p:cNvSpPr/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4" name="Freeform 14"/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5" name="Freeform 15"/>
            <p:cNvSpPr/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6" name="Freeform 16"/>
            <p:cNvSpPr/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7" name="Freeform 17"/>
            <p:cNvSpPr/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8" name="Freeform 18"/>
            <p:cNvSpPr/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9" name="Freeform 19"/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0" name="Freeform 20"/>
            <p:cNvSpPr/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1" name="Rectangle 21"/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2" name="Freeform 22"/>
            <p:cNvSpPr/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3" name="Freeform 23"/>
            <p:cNvSpPr/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4" name="Freeform 24"/>
            <p:cNvSpPr/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5" name="Freeform 25"/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6" name="Freeform 26"/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7" name="Freeform 27"/>
            <p:cNvSpPr/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8" name="Freeform 28"/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9" name="Freeform 29"/>
            <p:cNvSpPr/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0" name="Freeform 30"/>
            <p:cNvSpPr/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1" name="Freeform 31"/>
            <p:cNvSpPr/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2" name="Freeform 32"/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3" name="Freeform 34"/>
            <p:cNvSpPr/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4" name="Freeform 35"/>
            <p:cNvSpPr/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5" name="Freeform 36"/>
            <p:cNvSpPr/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6" name="Freeform 37"/>
            <p:cNvSpPr/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7" name="Freeform 38"/>
            <p:cNvSpPr/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8" name="Freeform 39"/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9" name="Freeform 40"/>
            <p:cNvSpPr/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0" name="Freeform 41"/>
            <p:cNvSpPr/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1" name="Freeform 42"/>
            <p:cNvSpPr/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2" name="Freeform 43"/>
            <p:cNvSpPr/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3" name="Freeform 44"/>
            <p:cNvSpPr/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4" name="Freeform 45"/>
            <p:cNvSpPr/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5" name="Freeform 46"/>
            <p:cNvSpPr/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6" name="Freeform 47"/>
            <p:cNvSpPr/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7" name="Freeform 48"/>
            <p:cNvSpPr/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8" name="Freeform 49"/>
            <p:cNvSpPr/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9" name="Freeform 50"/>
            <p:cNvSpPr/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0" name="Freeform 51"/>
            <p:cNvSpPr/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1" name="Freeform 52"/>
            <p:cNvSpPr/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2" name="Freeform 53"/>
            <p:cNvSpPr/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3" name="Freeform 54"/>
            <p:cNvSpPr/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4" name="Freeform 55"/>
            <p:cNvSpPr/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5" name="Freeform 56"/>
            <p:cNvSpPr/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6" name="Freeform 57"/>
            <p:cNvSpPr/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7" name="Freeform 58"/>
            <p:cNvSpPr/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8" name="Freeform 59"/>
            <p:cNvSpPr/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9" name="Freeform 60"/>
            <p:cNvSpPr/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0" name="Freeform 61"/>
            <p:cNvSpPr/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1" name="Freeform 62"/>
            <p:cNvSpPr/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</p:grpSp>
      <p:sp>
        <p:nvSpPr>
          <p:cNvPr id="68" name="Freeform: Shape 67"/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3" cstate="screen"/>
            <a:srcRect/>
            <a:stretch>
              <a:fillRect l="-79808" t="-43218" r="-79808" b="-4321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2" name="Text Placeholder 140"/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/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icture Placeholder 74"/>
          <p:cNvSpPr>
            <a:spLocks noGrp="1"/>
          </p:cNvSpPr>
          <p:nvPr>
            <p:ph type="pic" sz="quarter" idx="13"/>
          </p:nvPr>
        </p:nvSpPr>
        <p:spPr>
          <a:xfrm>
            <a:off x="1" y="1"/>
            <a:ext cx="12204000" cy="6857998"/>
          </a:xfrm>
          <a:solidFill>
            <a:schemeClr val="bg1">
              <a:lumMod val="85000"/>
            </a:schemeClr>
          </a:solidFill>
        </p:spPr>
        <p:txBody>
          <a:bodyPr lIns="360000" tIns="360000" rIns="360000" bIns="360000">
            <a:normAutofit/>
          </a:bodyPr>
          <a:lstStyle>
            <a:lvl1pPr algn="r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zh-CN" altLang="en-US" noProof="0"/>
              <a:t>单击图标添加图片</a:t>
            </a:r>
            <a:endParaRPr lang="en-AU" noProof="0"/>
          </a:p>
        </p:txBody>
      </p:sp>
      <p:sp>
        <p:nvSpPr>
          <p:cNvPr id="73" name="Subtitle 72"/>
          <p:cNvSpPr>
            <a:spLocks noGrp="1"/>
          </p:cNvSpPr>
          <p:nvPr>
            <p:ph type="subTitle" idx="1" hasCustomPrompt="1"/>
          </p:nvPr>
        </p:nvSpPr>
        <p:spPr>
          <a:xfrm>
            <a:off x="0" y="0"/>
            <a:ext cx="5729283" cy="6857998"/>
          </a:xfrm>
          <a:custGeom>
            <a:avLst/>
            <a:gdLst>
              <a:gd name="connsiteX0" fmla="*/ 0 w 5729283"/>
              <a:gd name="connsiteY0" fmla="*/ 0 h 6857998"/>
              <a:gd name="connsiteX1" fmla="*/ 4311112 w 5729283"/>
              <a:gd name="connsiteY1" fmla="*/ 0 h 6857998"/>
              <a:gd name="connsiteX2" fmla="*/ 5729283 w 5729283"/>
              <a:gd name="connsiteY2" fmla="*/ 5316930 h 6857998"/>
              <a:gd name="connsiteX3" fmla="*/ 0 w 5729283"/>
              <a:gd name="connsiteY3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29283" h="6857998">
                <a:moveTo>
                  <a:pt x="0" y="0"/>
                </a:moveTo>
                <a:lnTo>
                  <a:pt x="4311112" y="0"/>
                </a:lnTo>
                <a:lnTo>
                  <a:pt x="5729283" y="5316930"/>
                </a:lnTo>
                <a:lnTo>
                  <a:pt x="0" y="6857998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</p:spPr>
        <p:txBody>
          <a:bodyPr wrap="square" lIns="576000" tIns="2484000" rIns="1404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137" name="Text Placeholder 135"/>
          <p:cNvSpPr>
            <a:spLocks noGrp="1" noChangeAspect="1"/>
          </p:cNvSpPr>
          <p:nvPr>
            <p:ph type="body" sz="quarter" idx="14" hasCustomPrompt="1"/>
          </p:nvPr>
        </p:nvSpPr>
        <p:spPr>
          <a:xfrm>
            <a:off x="607255" y="616633"/>
            <a:ext cx="1440000" cy="1440000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>
              <a:defRPr sz="200">
                <a:solidFill>
                  <a:schemeClr val="tx2"/>
                </a:solidFill>
              </a:defRPr>
            </a:lvl1pPr>
            <a:lvl2pPr marL="0" indent="0">
              <a:defRPr sz="200">
                <a:solidFill>
                  <a:schemeClr val="tx2"/>
                </a:solidFill>
              </a:defRPr>
            </a:lvl2pPr>
            <a:lvl3pPr marL="0" indent="0">
              <a:defRPr sz="200">
                <a:solidFill>
                  <a:schemeClr val="tx2"/>
                </a:solidFill>
              </a:defRPr>
            </a:lvl3pPr>
            <a:lvl4pPr>
              <a:defRPr sz="200">
                <a:solidFill>
                  <a:schemeClr val="tx2"/>
                </a:solidFill>
              </a:defRPr>
            </a:lvl4pPr>
            <a:lvl5pPr>
              <a:defRPr sz="200">
                <a:solidFill>
                  <a:schemeClr val="tx2"/>
                </a:solidFill>
              </a:defRPr>
            </a:lvl5pPr>
            <a:lvl6pPr>
              <a:defRPr sz="200">
                <a:solidFill>
                  <a:schemeClr val="tx2"/>
                </a:solidFill>
              </a:defRPr>
            </a:lvl6pPr>
            <a:lvl7pPr>
              <a:defRPr sz="200">
                <a:solidFill>
                  <a:schemeClr val="tx2"/>
                </a:solidFill>
              </a:defRPr>
            </a:lvl7pPr>
            <a:lvl8pPr>
              <a:defRPr sz="200">
                <a:solidFill>
                  <a:schemeClr val="tx2"/>
                </a:solidFill>
              </a:defRPr>
            </a:lvl8pPr>
            <a:lvl9pPr>
              <a:defRPr sz="2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/>
              <a:t>       </a:t>
            </a:r>
          </a:p>
        </p:txBody>
      </p:sp>
      <p:sp>
        <p:nvSpPr>
          <p:cNvPr id="139" name="Text Placeholder 140"/>
          <p:cNvSpPr>
            <a:spLocks noGrp="1"/>
          </p:cNvSpPr>
          <p:nvPr>
            <p:ph type="body" sz="quarter" idx="16" hasCustomPrompt="1"/>
          </p:nvPr>
        </p:nvSpPr>
        <p:spPr>
          <a:xfrm>
            <a:off x="500063" y="5265337"/>
            <a:ext cx="356711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8" name="Text Placeholder 135"/>
          <p:cNvSpPr>
            <a:spLocks noGrp="1"/>
          </p:cNvSpPr>
          <p:nvPr>
            <p:ph type="body" sz="quarter" idx="17" hasCustomPrompt="1"/>
          </p:nvPr>
        </p:nvSpPr>
        <p:spPr>
          <a:xfrm>
            <a:off x="607255" y="52093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Fluid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/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/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70" name="Group 4"/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72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73" name="Rectangle 5"/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76" name="Freeform 6"/>
            <p:cNvSpPr/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77" name="Freeform 7"/>
            <p:cNvSpPr/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78" name="Freeform 8"/>
            <p:cNvSpPr/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79" name="Freeform 9"/>
            <p:cNvSpPr/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0" name="Freeform 10"/>
            <p:cNvSpPr/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1" name="Freeform 11"/>
            <p:cNvSpPr/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2" name="Freeform 12"/>
            <p:cNvSpPr/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3" name="Freeform 13"/>
            <p:cNvSpPr/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4" name="Freeform 14"/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5" name="Freeform 15"/>
            <p:cNvSpPr/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6" name="Freeform 16"/>
            <p:cNvSpPr/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7" name="Freeform 17"/>
            <p:cNvSpPr/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8" name="Freeform 18"/>
            <p:cNvSpPr/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9" name="Freeform 19"/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0" name="Freeform 20"/>
            <p:cNvSpPr/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1" name="Rectangle 21"/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2" name="Freeform 22"/>
            <p:cNvSpPr/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3" name="Freeform 23"/>
            <p:cNvSpPr/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4" name="Freeform 24"/>
            <p:cNvSpPr/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5" name="Freeform 25"/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6" name="Freeform 26"/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7" name="Freeform 27"/>
            <p:cNvSpPr/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8" name="Freeform 28"/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9" name="Freeform 29"/>
            <p:cNvSpPr/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0" name="Freeform 30"/>
            <p:cNvSpPr/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1" name="Freeform 31"/>
            <p:cNvSpPr/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2" name="Freeform 32"/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3" name="Freeform 34"/>
            <p:cNvSpPr/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4" name="Freeform 35"/>
            <p:cNvSpPr/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5" name="Freeform 36"/>
            <p:cNvSpPr/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6" name="Freeform 37"/>
            <p:cNvSpPr/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7" name="Freeform 38"/>
            <p:cNvSpPr/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8" name="Freeform 39"/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9" name="Freeform 40"/>
            <p:cNvSpPr/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0" name="Freeform 41"/>
            <p:cNvSpPr/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1" name="Freeform 42"/>
            <p:cNvSpPr/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2" name="Freeform 43"/>
            <p:cNvSpPr/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3" name="Freeform 44"/>
            <p:cNvSpPr/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4" name="Freeform 45"/>
            <p:cNvSpPr/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5" name="Freeform 46"/>
            <p:cNvSpPr/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6" name="Freeform 47"/>
            <p:cNvSpPr/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7" name="Freeform 48"/>
            <p:cNvSpPr/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8" name="Freeform 49"/>
            <p:cNvSpPr/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9" name="Freeform 50"/>
            <p:cNvSpPr/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0" name="Freeform 51"/>
            <p:cNvSpPr/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1" name="Freeform 52"/>
            <p:cNvSpPr/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2" name="Freeform 53"/>
            <p:cNvSpPr/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3" name="Freeform 54"/>
            <p:cNvSpPr/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4" name="Freeform 55"/>
            <p:cNvSpPr/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5" name="Freeform 56"/>
            <p:cNvSpPr/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6" name="Freeform 57"/>
            <p:cNvSpPr/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7" name="Freeform 58"/>
            <p:cNvSpPr/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8" name="Freeform 59"/>
            <p:cNvSpPr/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9" name="Freeform 60"/>
            <p:cNvSpPr/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0" name="Freeform 61"/>
            <p:cNvSpPr/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1" name="Freeform 62"/>
            <p:cNvSpPr/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</p:grpSp>
      <p:sp>
        <p:nvSpPr>
          <p:cNvPr id="67" name="Freeform: Shape 66"/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3" cstate="screen"/>
            <a:srcRect/>
            <a:stretch>
              <a:fillRect l="-59425" t="-59426" r="-32309" b="-3230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3" name="Text Placeholder 140"/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/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Streng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/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/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70" name="Group 4"/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72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73" name="Rectangle 5"/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76" name="Freeform 6"/>
            <p:cNvSpPr/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77" name="Freeform 7"/>
            <p:cNvSpPr/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78" name="Freeform 8"/>
            <p:cNvSpPr/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79" name="Freeform 9"/>
            <p:cNvSpPr/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0" name="Freeform 10"/>
            <p:cNvSpPr/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1" name="Freeform 11"/>
            <p:cNvSpPr/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2" name="Freeform 12"/>
            <p:cNvSpPr/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3" name="Freeform 13"/>
            <p:cNvSpPr/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4" name="Freeform 14"/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5" name="Freeform 15"/>
            <p:cNvSpPr/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6" name="Freeform 16"/>
            <p:cNvSpPr/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7" name="Freeform 17"/>
            <p:cNvSpPr/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8" name="Freeform 18"/>
            <p:cNvSpPr/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9" name="Freeform 19"/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0" name="Freeform 20"/>
            <p:cNvSpPr/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1" name="Rectangle 21"/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2" name="Freeform 22"/>
            <p:cNvSpPr/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3" name="Freeform 23"/>
            <p:cNvSpPr/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4" name="Freeform 24"/>
            <p:cNvSpPr/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5" name="Freeform 25"/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6" name="Freeform 26"/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7" name="Freeform 27"/>
            <p:cNvSpPr/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8" name="Freeform 28"/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9" name="Freeform 29"/>
            <p:cNvSpPr/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0" name="Freeform 30"/>
            <p:cNvSpPr/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1" name="Freeform 31"/>
            <p:cNvSpPr/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2" name="Freeform 32"/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3" name="Freeform 34"/>
            <p:cNvSpPr/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4" name="Freeform 35"/>
            <p:cNvSpPr/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5" name="Freeform 36"/>
            <p:cNvSpPr/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6" name="Freeform 37"/>
            <p:cNvSpPr/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7" name="Freeform 38"/>
            <p:cNvSpPr/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8" name="Freeform 39"/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9" name="Freeform 40"/>
            <p:cNvSpPr/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0" name="Freeform 41"/>
            <p:cNvSpPr/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1" name="Freeform 42"/>
            <p:cNvSpPr/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2" name="Freeform 43"/>
            <p:cNvSpPr/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3" name="Freeform 44"/>
            <p:cNvSpPr/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4" name="Freeform 45"/>
            <p:cNvSpPr/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5" name="Freeform 46"/>
            <p:cNvSpPr/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6" name="Freeform 47"/>
            <p:cNvSpPr/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7" name="Freeform 48"/>
            <p:cNvSpPr/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8" name="Freeform 49"/>
            <p:cNvSpPr/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9" name="Freeform 50"/>
            <p:cNvSpPr/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0" name="Freeform 51"/>
            <p:cNvSpPr/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1" name="Freeform 52"/>
            <p:cNvSpPr/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2" name="Freeform 53"/>
            <p:cNvSpPr/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3" name="Freeform 54"/>
            <p:cNvSpPr/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4" name="Freeform 55"/>
            <p:cNvSpPr/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5" name="Freeform 56"/>
            <p:cNvSpPr/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6" name="Freeform 57"/>
            <p:cNvSpPr/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7" name="Freeform 58"/>
            <p:cNvSpPr/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8" name="Freeform 59"/>
            <p:cNvSpPr/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9" name="Freeform 60"/>
            <p:cNvSpPr/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0" name="Freeform 61"/>
            <p:cNvSpPr/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1" name="Freeform 62"/>
            <p:cNvSpPr/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</p:grpSp>
      <p:sp>
        <p:nvSpPr>
          <p:cNvPr id="67" name="Freeform: Shape 66"/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3" cstate="screen"/>
            <a:srcRect/>
            <a:stretch>
              <a:fillRect l="-32409" t="-42275" r="-52944" b="-4307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3" name="Text Placeholder 140"/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/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Stru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/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/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70" name="Group 4"/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72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73" name="Rectangle 5"/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76" name="Freeform 6"/>
            <p:cNvSpPr/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77" name="Freeform 7"/>
            <p:cNvSpPr/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78" name="Freeform 8"/>
            <p:cNvSpPr/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79" name="Freeform 9"/>
            <p:cNvSpPr/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0" name="Freeform 10"/>
            <p:cNvSpPr/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1" name="Freeform 11"/>
            <p:cNvSpPr/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2" name="Freeform 12"/>
            <p:cNvSpPr/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3" name="Freeform 13"/>
            <p:cNvSpPr/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4" name="Freeform 14"/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5" name="Freeform 15"/>
            <p:cNvSpPr/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6" name="Freeform 16"/>
            <p:cNvSpPr/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7" name="Freeform 17"/>
            <p:cNvSpPr/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8" name="Freeform 18"/>
            <p:cNvSpPr/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9" name="Freeform 19"/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0" name="Freeform 20"/>
            <p:cNvSpPr/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1" name="Rectangle 21"/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2" name="Freeform 22"/>
            <p:cNvSpPr/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3" name="Freeform 23"/>
            <p:cNvSpPr/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4" name="Freeform 24"/>
            <p:cNvSpPr/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5" name="Freeform 25"/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6" name="Freeform 26"/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7" name="Freeform 27"/>
            <p:cNvSpPr/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8" name="Freeform 28"/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9" name="Freeform 29"/>
            <p:cNvSpPr/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0" name="Freeform 30"/>
            <p:cNvSpPr/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1" name="Freeform 31"/>
            <p:cNvSpPr/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2" name="Freeform 32"/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3" name="Freeform 34"/>
            <p:cNvSpPr/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4" name="Freeform 35"/>
            <p:cNvSpPr/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5" name="Freeform 36"/>
            <p:cNvSpPr/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6" name="Freeform 37"/>
            <p:cNvSpPr/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7" name="Freeform 38"/>
            <p:cNvSpPr/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8" name="Freeform 39"/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9" name="Freeform 40"/>
            <p:cNvSpPr/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0" name="Freeform 41"/>
            <p:cNvSpPr/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1" name="Freeform 42"/>
            <p:cNvSpPr/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2" name="Freeform 43"/>
            <p:cNvSpPr/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3" name="Freeform 44"/>
            <p:cNvSpPr/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4" name="Freeform 45"/>
            <p:cNvSpPr/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5" name="Freeform 46"/>
            <p:cNvSpPr/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6" name="Freeform 47"/>
            <p:cNvSpPr/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7" name="Freeform 48"/>
            <p:cNvSpPr/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8" name="Freeform 49"/>
            <p:cNvSpPr/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9" name="Freeform 50"/>
            <p:cNvSpPr/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0" name="Freeform 51"/>
            <p:cNvSpPr/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1" name="Freeform 52"/>
            <p:cNvSpPr/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2" name="Freeform 53"/>
            <p:cNvSpPr/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3" name="Freeform 54"/>
            <p:cNvSpPr/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4" name="Freeform 55"/>
            <p:cNvSpPr/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5" name="Freeform 56"/>
            <p:cNvSpPr/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6" name="Freeform 57"/>
            <p:cNvSpPr/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7" name="Freeform 58"/>
            <p:cNvSpPr/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8" name="Freeform 59"/>
            <p:cNvSpPr/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9" name="Freeform 60"/>
            <p:cNvSpPr/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0" name="Freeform 61"/>
            <p:cNvSpPr/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1" name="Freeform 62"/>
            <p:cNvSpPr/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</p:grpSp>
      <p:sp>
        <p:nvSpPr>
          <p:cNvPr id="67" name="Freeform: Shape 66"/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3" cstate="screen"/>
            <a:srcRect/>
            <a:stretch>
              <a:fillRect l="-8781" t="-8782" r="-19370" b="-1936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3" name="Text Placeholder 140"/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/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Commun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/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/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70" name="Group 4"/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72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73" name="Rectangle 5"/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76" name="Freeform 6"/>
            <p:cNvSpPr/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77" name="Freeform 7"/>
            <p:cNvSpPr/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78" name="Freeform 8"/>
            <p:cNvSpPr/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79" name="Freeform 9"/>
            <p:cNvSpPr/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0" name="Freeform 10"/>
            <p:cNvSpPr/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1" name="Freeform 11"/>
            <p:cNvSpPr/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2" name="Freeform 12"/>
            <p:cNvSpPr/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3" name="Freeform 13"/>
            <p:cNvSpPr/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4" name="Freeform 14"/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5" name="Freeform 15"/>
            <p:cNvSpPr/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6" name="Freeform 16"/>
            <p:cNvSpPr/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7" name="Freeform 17"/>
            <p:cNvSpPr/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8" name="Freeform 18"/>
            <p:cNvSpPr/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9" name="Freeform 19"/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0" name="Freeform 20"/>
            <p:cNvSpPr/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1" name="Rectangle 21"/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2" name="Freeform 22"/>
            <p:cNvSpPr/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3" name="Freeform 23"/>
            <p:cNvSpPr/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4" name="Freeform 24"/>
            <p:cNvSpPr/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5" name="Freeform 25"/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6" name="Freeform 26"/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7" name="Freeform 27"/>
            <p:cNvSpPr/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8" name="Freeform 28"/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9" name="Freeform 29"/>
            <p:cNvSpPr/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0" name="Freeform 30"/>
            <p:cNvSpPr/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1" name="Freeform 31"/>
            <p:cNvSpPr/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2" name="Freeform 32"/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3" name="Freeform 34"/>
            <p:cNvSpPr/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4" name="Freeform 35"/>
            <p:cNvSpPr/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5" name="Freeform 36"/>
            <p:cNvSpPr/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6" name="Freeform 37"/>
            <p:cNvSpPr/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7" name="Freeform 38"/>
            <p:cNvSpPr/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8" name="Freeform 39"/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9" name="Freeform 40"/>
            <p:cNvSpPr/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0" name="Freeform 41"/>
            <p:cNvSpPr/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1" name="Freeform 42"/>
            <p:cNvSpPr/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2" name="Freeform 43"/>
            <p:cNvSpPr/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3" name="Freeform 44"/>
            <p:cNvSpPr/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4" name="Freeform 45"/>
            <p:cNvSpPr/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5" name="Freeform 46"/>
            <p:cNvSpPr/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6" name="Freeform 47"/>
            <p:cNvSpPr/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7" name="Freeform 48"/>
            <p:cNvSpPr/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8" name="Freeform 49"/>
            <p:cNvSpPr/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9" name="Freeform 50"/>
            <p:cNvSpPr/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0" name="Freeform 51"/>
            <p:cNvSpPr/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1" name="Freeform 52"/>
            <p:cNvSpPr/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2" name="Freeform 53"/>
            <p:cNvSpPr/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3" name="Freeform 54"/>
            <p:cNvSpPr/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4" name="Freeform 55"/>
            <p:cNvSpPr/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5" name="Freeform 56"/>
            <p:cNvSpPr/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6" name="Freeform 57"/>
            <p:cNvSpPr/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7" name="Freeform 58"/>
            <p:cNvSpPr/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8" name="Freeform 59"/>
            <p:cNvSpPr/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9" name="Freeform 60"/>
            <p:cNvSpPr/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0" name="Freeform 61"/>
            <p:cNvSpPr/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1" name="Freeform 62"/>
            <p:cNvSpPr/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</p:grpSp>
      <p:sp>
        <p:nvSpPr>
          <p:cNvPr id="67" name="Freeform: Shape 66"/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3" cstate="screen"/>
            <a:srcRect/>
            <a:stretch>
              <a:fillRect l="-28854" t="-32933" r="-6493" b="-241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3" name="Text Placeholder 140"/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/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Knowled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/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/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70" name="Group 4"/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72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73" name="Rectangle 5"/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76" name="Freeform 6"/>
            <p:cNvSpPr/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77" name="Freeform 7"/>
            <p:cNvSpPr/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78" name="Freeform 8"/>
            <p:cNvSpPr/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79" name="Freeform 9"/>
            <p:cNvSpPr/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0" name="Freeform 10"/>
            <p:cNvSpPr/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1" name="Freeform 11"/>
            <p:cNvSpPr/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2" name="Freeform 12"/>
            <p:cNvSpPr/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3" name="Freeform 13"/>
            <p:cNvSpPr/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4" name="Freeform 14"/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5" name="Freeform 15"/>
            <p:cNvSpPr/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6" name="Freeform 16"/>
            <p:cNvSpPr/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7" name="Freeform 17"/>
            <p:cNvSpPr/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8" name="Freeform 18"/>
            <p:cNvSpPr/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9" name="Freeform 19"/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0" name="Freeform 20"/>
            <p:cNvSpPr/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1" name="Rectangle 21"/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2" name="Freeform 22"/>
            <p:cNvSpPr/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3" name="Freeform 23"/>
            <p:cNvSpPr/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4" name="Freeform 24"/>
            <p:cNvSpPr/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5" name="Freeform 25"/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6" name="Freeform 26"/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7" name="Freeform 27"/>
            <p:cNvSpPr/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8" name="Freeform 28"/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9" name="Freeform 29"/>
            <p:cNvSpPr/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0" name="Freeform 30"/>
            <p:cNvSpPr/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1" name="Freeform 31"/>
            <p:cNvSpPr/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2" name="Freeform 32"/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3" name="Freeform 34"/>
            <p:cNvSpPr/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4" name="Freeform 35"/>
            <p:cNvSpPr/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5" name="Freeform 36"/>
            <p:cNvSpPr/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6" name="Freeform 37"/>
            <p:cNvSpPr/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7" name="Freeform 38"/>
            <p:cNvSpPr/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8" name="Freeform 39"/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9" name="Freeform 40"/>
            <p:cNvSpPr/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0" name="Freeform 41"/>
            <p:cNvSpPr/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1" name="Freeform 42"/>
            <p:cNvSpPr/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2" name="Freeform 43"/>
            <p:cNvSpPr/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3" name="Freeform 44"/>
            <p:cNvSpPr/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4" name="Freeform 45"/>
            <p:cNvSpPr/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5" name="Freeform 46"/>
            <p:cNvSpPr/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6" name="Freeform 47"/>
            <p:cNvSpPr/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7" name="Freeform 48"/>
            <p:cNvSpPr/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8" name="Freeform 49"/>
            <p:cNvSpPr/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9" name="Freeform 50"/>
            <p:cNvSpPr/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0" name="Freeform 51"/>
            <p:cNvSpPr/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1" name="Freeform 52"/>
            <p:cNvSpPr/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2" name="Freeform 53"/>
            <p:cNvSpPr/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3" name="Freeform 54"/>
            <p:cNvSpPr/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4" name="Freeform 55"/>
            <p:cNvSpPr/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5" name="Freeform 56"/>
            <p:cNvSpPr/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6" name="Freeform 57"/>
            <p:cNvSpPr/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7" name="Freeform 58"/>
            <p:cNvSpPr/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8" name="Freeform 59"/>
            <p:cNvSpPr/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9" name="Freeform 60"/>
            <p:cNvSpPr/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0" name="Freeform 61"/>
            <p:cNvSpPr/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1" name="Freeform 62"/>
            <p:cNvSpPr/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</p:grpSp>
      <p:sp>
        <p:nvSpPr>
          <p:cNvPr id="68" name="Freeform: Shape 67"/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3" cstate="screen"/>
            <a:srcRect/>
            <a:stretch>
              <a:fillRect l="-74019" t="-38771" r="-74019" b="-3877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4" name="Text Placeholder 140"/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/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Lear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/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/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70" name="Group 4"/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72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73" name="Rectangle 5"/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76" name="Freeform 6"/>
            <p:cNvSpPr/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77" name="Freeform 7"/>
            <p:cNvSpPr/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78" name="Freeform 8"/>
            <p:cNvSpPr/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79" name="Freeform 9"/>
            <p:cNvSpPr/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0" name="Freeform 10"/>
            <p:cNvSpPr/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1" name="Freeform 11"/>
            <p:cNvSpPr/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2" name="Freeform 12"/>
            <p:cNvSpPr/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3" name="Freeform 13"/>
            <p:cNvSpPr/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4" name="Freeform 14"/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5" name="Freeform 15"/>
            <p:cNvSpPr/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6" name="Freeform 16"/>
            <p:cNvSpPr/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7" name="Freeform 17"/>
            <p:cNvSpPr/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8" name="Freeform 18"/>
            <p:cNvSpPr/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9" name="Freeform 19"/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0" name="Freeform 20"/>
            <p:cNvSpPr/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1" name="Rectangle 21"/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2" name="Freeform 22"/>
            <p:cNvSpPr/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3" name="Freeform 23"/>
            <p:cNvSpPr/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4" name="Freeform 24"/>
            <p:cNvSpPr/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5" name="Freeform 25"/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6" name="Freeform 26"/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7" name="Freeform 27"/>
            <p:cNvSpPr/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8" name="Freeform 28"/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9" name="Freeform 29"/>
            <p:cNvSpPr/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0" name="Freeform 30"/>
            <p:cNvSpPr/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1" name="Freeform 31"/>
            <p:cNvSpPr/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2" name="Freeform 32"/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3" name="Freeform 34"/>
            <p:cNvSpPr/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4" name="Freeform 35"/>
            <p:cNvSpPr/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5" name="Freeform 36"/>
            <p:cNvSpPr/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6" name="Freeform 37"/>
            <p:cNvSpPr/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7" name="Freeform 38"/>
            <p:cNvSpPr/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8" name="Freeform 39"/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9" name="Freeform 40"/>
            <p:cNvSpPr/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0" name="Freeform 41"/>
            <p:cNvSpPr/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1" name="Freeform 42"/>
            <p:cNvSpPr/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2" name="Freeform 43"/>
            <p:cNvSpPr/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3" name="Freeform 44"/>
            <p:cNvSpPr/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4" name="Freeform 45"/>
            <p:cNvSpPr/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5" name="Freeform 46"/>
            <p:cNvSpPr/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6" name="Freeform 47"/>
            <p:cNvSpPr/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7" name="Freeform 48"/>
            <p:cNvSpPr/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8" name="Freeform 49"/>
            <p:cNvSpPr/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9" name="Freeform 50"/>
            <p:cNvSpPr/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0" name="Freeform 51"/>
            <p:cNvSpPr/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1" name="Freeform 52"/>
            <p:cNvSpPr/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2" name="Freeform 53"/>
            <p:cNvSpPr/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3" name="Freeform 54"/>
            <p:cNvSpPr/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4" name="Freeform 55"/>
            <p:cNvSpPr/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5" name="Freeform 56"/>
            <p:cNvSpPr/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6" name="Freeform 57"/>
            <p:cNvSpPr/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7" name="Freeform 58"/>
            <p:cNvSpPr/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8" name="Freeform 59"/>
            <p:cNvSpPr/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9" name="Freeform 60"/>
            <p:cNvSpPr/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0" name="Freeform 61"/>
            <p:cNvSpPr/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1" name="Freeform 62"/>
            <p:cNvSpPr/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</p:grpSp>
      <p:sp>
        <p:nvSpPr>
          <p:cNvPr id="67" name="Freeform: Shape 66"/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3" cstate="screen"/>
            <a:srcRect/>
            <a:stretch>
              <a:fillRect l="-74019" t="-38771" r="-74019" b="-3877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3" name="Text Placeholder 140"/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/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Mov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/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/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70" name="Group 4"/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72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73" name="Rectangle 5"/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76" name="Freeform 6"/>
            <p:cNvSpPr/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77" name="Freeform 7"/>
            <p:cNvSpPr/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78" name="Freeform 8"/>
            <p:cNvSpPr/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79" name="Freeform 9"/>
            <p:cNvSpPr/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0" name="Freeform 10"/>
            <p:cNvSpPr/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1" name="Freeform 11"/>
            <p:cNvSpPr/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2" name="Freeform 12"/>
            <p:cNvSpPr/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3" name="Freeform 13"/>
            <p:cNvSpPr/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4" name="Freeform 14"/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5" name="Freeform 15"/>
            <p:cNvSpPr/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6" name="Freeform 16"/>
            <p:cNvSpPr/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7" name="Freeform 17"/>
            <p:cNvSpPr/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8" name="Freeform 18"/>
            <p:cNvSpPr/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9" name="Freeform 19"/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0" name="Freeform 20"/>
            <p:cNvSpPr/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1" name="Rectangle 21"/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2" name="Freeform 22"/>
            <p:cNvSpPr/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3" name="Freeform 23"/>
            <p:cNvSpPr/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4" name="Freeform 24"/>
            <p:cNvSpPr/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5" name="Freeform 25"/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6" name="Freeform 26"/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7" name="Freeform 27"/>
            <p:cNvSpPr/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8" name="Freeform 28"/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9" name="Freeform 29"/>
            <p:cNvSpPr/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0" name="Freeform 30"/>
            <p:cNvSpPr/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1" name="Freeform 31"/>
            <p:cNvSpPr/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2" name="Freeform 32"/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3" name="Freeform 34"/>
            <p:cNvSpPr/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4" name="Freeform 35"/>
            <p:cNvSpPr/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5" name="Freeform 36"/>
            <p:cNvSpPr/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6" name="Freeform 37"/>
            <p:cNvSpPr/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7" name="Freeform 38"/>
            <p:cNvSpPr/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8" name="Freeform 39"/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9" name="Freeform 40"/>
            <p:cNvSpPr/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0" name="Freeform 41"/>
            <p:cNvSpPr/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1" name="Freeform 42"/>
            <p:cNvSpPr/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2" name="Freeform 43"/>
            <p:cNvSpPr/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3" name="Freeform 44"/>
            <p:cNvSpPr/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4" name="Freeform 45"/>
            <p:cNvSpPr/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5" name="Freeform 46"/>
            <p:cNvSpPr/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6" name="Freeform 47"/>
            <p:cNvSpPr/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7" name="Freeform 48"/>
            <p:cNvSpPr/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8" name="Freeform 49"/>
            <p:cNvSpPr/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9" name="Freeform 50"/>
            <p:cNvSpPr/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0" name="Freeform 51"/>
            <p:cNvSpPr/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1" name="Freeform 52"/>
            <p:cNvSpPr/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2" name="Freeform 53"/>
            <p:cNvSpPr/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3" name="Freeform 54"/>
            <p:cNvSpPr/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4" name="Freeform 55"/>
            <p:cNvSpPr/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5" name="Freeform 56"/>
            <p:cNvSpPr/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6" name="Freeform 57"/>
            <p:cNvSpPr/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7" name="Freeform 58"/>
            <p:cNvSpPr/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8" name="Freeform 59"/>
            <p:cNvSpPr/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9" name="Freeform 60"/>
            <p:cNvSpPr/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0" name="Freeform 61"/>
            <p:cNvSpPr/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1" name="Freeform 62"/>
            <p:cNvSpPr/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</p:grpSp>
      <p:sp>
        <p:nvSpPr>
          <p:cNvPr id="68" name="Freeform: Shape 67"/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3" cstate="screen"/>
            <a:srcRect/>
            <a:stretch>
              <a:fillRect l="-34594" t="-16266" r="-34594" b="-1626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4" name="Text Placeholder 140"/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/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Discov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/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/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5999291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131" name="Group 4"/>
          <p:cNvGrpSpPr>
            <a:grpSpLocks noChangeAspect="1"/>
          </p:cNvGrpSpPr>
          <p:nvPr userDrawn="1"/>
        </p:nvGrpSpPr>
        <p:grpSpPr bwMode="auto">
          <a:xfrm>
            <a:off x="607255" y="616633"/>
            <a:ext cx="1256780" cy="1260000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132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3" name="Rectangle 5"/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4" name="Freeform 6"/>
            <p:cNvSpPr/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5" name="Freeform 7"/>
            <p:cNvSpPr/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6" name="Freeform 8"/>
            <p:cNvSpPr/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7" name="Freeform 9"/>
            <p:cNvSpPr/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8" name="Freeform 10"/>
            <p:cNvSpPr/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9" name="Freeform 11"/>
            <p:cNvSpPr/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1" name="Freeform 12"/>
            <p:cNvSpPr/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2" name="Freeform 13"/>
            <p:cNvSpPr/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3" name="Freeform 14"/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4" name="Freeform 15"/>
            <p:cNvSpPr/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5" name="Freeform 16"/>
            <p:cNvSpPr/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6" name="Freeform 17"/>
            <p:cNvSpPr/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7" name="Freeform 18"/>
            <p:cNvSpPr/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8" name="Freeform 19"/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9" name="Freeform 20"/>
            <p:cNvSpPr/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0" name="Rectangle 21"/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1" name="Freeform 22"/>
            <p:cNvSpPr/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2" name="Freeform 23"/>
            <p:cNvSpPr/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3" name="Freeform 24"/>
            <p:cNvSpPr/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4" name="Freeform 25"/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5" name="Freeform 26"/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6" name="Freeform 27"/>
            <p:cNvSpPr/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7" name="Freeform 28"/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8" name="Freeform 29"/>
            <p:cNvSpPr/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9" name="Freeform 30"/>
            <p:cNvSpPr/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0" name="Freeform 31"/>
            <p:cNvSpPr/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1" name="Freeform 32"/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2" name="Freeform 34"/>
            <p:cNvSpPr/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3" name="Freeform 35"/>
            <p:cNvSpPr/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4" name="Freeform 36"/>
            <p:cNvSpPr/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5" name="Freeform 37"/>
            <p:cNvSpPr/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6" name="Freeform 38"/>
            <p:cNvSpPr/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7" name="Freeform 39"/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8" name="Freeform 40"/>
            <p:cNvSpPr/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9" name="Freeform 41"/>
            <p:cNvSpPr/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0" name="Freeform 42"/>
            <p:cNvSpPr/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1" name="Freeform 43"/>
            <p:cNvSpPr/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2" name="Freeform 44"/>
            <p:cNvSpPr/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3" name="Freeform 45"/>
            <p:cNvSpPr/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4" name="Freeform 46"/>
            <p:cNvSpPr/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5" name="Freeform 47"/>
            <p:cNvSpPr/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6" name="Freeform 48"/>
            <p:cNvSpPr/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7" name="Freeform 49"/>
            <p:cNvSpPr/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8" name="Freeform 50"/>
            <p:cNvSpPr/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9" name="Freeform 51"/>
            <p:cNvSpPr/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0" name="Freeform 52"/>
            <p:cNvSpPr/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1" name="Freeform 53"/>
            <p:cNvSpPr/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2" name="Freeform 54"/>
            <p:cNvSpPr/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3" name="Freeform 55"/>
            <p:cNvSpPr/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4" name="Freeform 56"/>
            <p:cNvSpPr/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5" name="Freeform 57"/>
            <p:cNvSpPr/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6" name="Freeform 58"/>
            <p:cNvSpPr/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7" name="Freeform 59"/>
            <p:cNvSpPr/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8" name="Freeform 60"/>
            <p:cNvSpPr/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9" name="Freeform 61"/>
            <p:cNvSpPr/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90" name="Freeform 62"/>
            <p:cNvSpPr/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</p:grpSp>
      <p:sp>
        <p:nvSpPr>
          <p:cNvPr id="70" name="Freeform: Shape 69"/>
          <p:cNvSpPr/>
          <p:nvPr userDrawn="1"/>
        </p:nvSpPr>
        <p:spPr>
          <a:xfrm>
            <a:off x="6499358" y="-1"/>
            <a:ext cx="5704638" cy="6879660"/>
          </a:xfrm>
          <a:custGeom>
            <a:avLst/>
            <a:gdLst>
              <a:gd name="connsiteX0" fmla="*/ 1684339 w 5704638"/>
              <a:gd name="connsiteY0" fmla="*/ 0 h 6879660"/>
              <a:gd name="connsiteX1" fmla="*/ 5704638 w 5704638"/>
              <a:gd name="connsiteY1" fmla="*/ 0 h 6879660"/>
              <a:gd name="connsiteX2" fmla="*/ 5704638 w 5704638"/>
              <a:gd name="connsiteY2" fmla="*/ 6879660 h 6879660"/>
              <a:gd name="connsiteX3" fmla="*/ 1684339 w 5704638"/>
              <a:gd name="connsiteY3" fmla="*/ 6879660 h 6879660"/>
              <a:gd name="connsiteX4" fmla="*/ 0 w 5704638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4638" h="6879660">
                <a:moveTo>
                  <a:pt x="1684339" y="0"/>
                </a:moveTo>
                <a:lnTo>
                  <a:pt x="5704638" y="0"/>
                </a:lnTo>
                <a:lnTo>
                  <a:pt x="5704638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3" cstate="screen"/>
            <a:srcRect/>
            <a:stretch>
              <a:fillRect l="-60928" t="-30644" r="-107570" b="-2669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8" name="Text Placeholder 140"/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/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Fluid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/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/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5999291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131" name="Group 4"/>
          <p:cNvGrpSpPr>
            <a:grpSpLocks noChangeAspect="1"/>
          </p:cNvGrpSpPr>
          <p:nvPr userDrawn="1"/>
        </p:nvGrpSpPr>
        <p:grpSpPr bwMode="auto">
          <a:xfrm>
            <a:off x="607255" y="616633"/>
            <a:ext cx="1256780" cy="1260000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132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3" name="Rectangle 5"/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4" name="Freeform 6"/>
            <p:cNvSpPr/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5" name="Freeform 7"/>
            <p:cNvSpPr/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6" name="Freeform 8"/>
            <p:cNvSpPr/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7" name="Freeform 9"/>
            <p:cNvSpPr/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8" name="Freeform 10"/>
            <p:cNvSpPr/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9" name="Freeform 11"/>
            <p:cNvSpPr/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1" name="Freeform 12"/>
            <p:cNvSpPr/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2" name="Freeform 13"/>
            <p:cNvSpPr/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3" name="Freeform 14"/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4" name="Freeform 15"/>
            <p:cNvSpPr/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5" name="Freeform 16"/>
            <p:cNvSpPr/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6" name="Freeform 17"/>
            <p:cNvSpPr/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7" name="Freeform 18"/>
            <p:cNvSpPr/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8" name="Freeform 19"/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9" name="Freeform 20"/>
            <p:cNvSpPr/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0" name="Rectangle 21"/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1" name="Freeform 22"/>
            <p:cNvSpPr/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2" name="Freeform 23"/>
            <p:cNvSpPr/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3" name="Freeform 24"/>
            <p:cNvSpPr/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4" name="Freeform 25"/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5" name="Freeform 26"/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6" name="Freeform 27"/>
            <p:cNvSpPr/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7" name="Freeform 28"/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8" name="Freeform 29"/>
            <p:cNvSpPr/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9" name="Freeform 30"/>
            <p:cNvSpPr/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0" name="Freeform 31"/>
            <p:cNvSpPr/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1" name="Freeform 32"/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2" name="Freeform 34"/>
            <p:cNvSpPr/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3" name="Freeform 35"/>
            <p:cNvSpPr/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4" name="Freeform 36"/>
            <p:cNvSpPr/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5" name="Freeform 37"/>
            <p:cNvSpPr/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6" name="Freeform 38"/>
            <p:cNvSpPr/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7" name="Freeform 39"/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8" name="Freeform 40"/>
            <p:cNvSpPr/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9" name="Freeform 41"/>
            <p:cNvSpPr/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0" name="Freeform 42"/>
            <p:cNvSpPr/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1" name="Freeform 43"/>
            <p:cNvSpPr/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2" name="Freeform 44"/>
            <p:cNvSpPr/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3" name="Freeform 45"/>
            <p:cNvSpPr/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4" name="Freeform 46"/>
            <p:cNvSpPr/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5" name="Freeform 47"/>
            <p:cNvSpPr/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6" name="Freeform 48"/>
            <p:cNvSpPr/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7" name="Freeform 49"/>
            <p:cNvSpPr/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8" name="Freeform 50"/>
            <p:cNvSpPr/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9" name="Freeform 51"/>
            <p:cNvSpPr/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0" name="Freeform 52"/>
            <p:cNvSpPr/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1" name="Freeform 53"/>
            <p:cNvSpPr/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2" name="Freeform 54"/>
            <p:cNvSpPr/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3" name="Freeform 55"/>
            <p:cNvSpPr/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4" name="Freeform 56"/>
            <p:cNvSpPr/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5" name="Freeform 57"/>
            <p:cNvSpPr/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6" name="Freeform 58"/>
            <p:cNvSpPr/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7" name="Freeform 59"/>
            <p:cNvSpPr/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8" name="Freeform 60"/>
            <p:cNvSpPr/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9" name="Freeform 61"/>
            <p:cNvSpPr/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90" name="Freeform 62"/>
            <p:cNvSpPr/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</p:grpSp>
      <p:sp>
        <p:nvSpPr>
          <p:cNvPr id="70" name="Freeform: Shape 69"/>
          <p:cNvSpPr/>
          <p:nvPr userDrawn="1"/>
        </p:nvSpPr>
        <p:spPr>
          <a:xfrm>
            <a:off x="6499358" y="-1"/>
            <a:ext cx="5704638" cy="6879660"/>
          </a:xfrm>
          <a:custGeom>
            <a:avLst/>
            <a:gdLst>
              <a:gd name="connsiteX0" fmla="*/ 1684339 w 5704638"/>
              <a:gd name="connsiteY0" fmla="*/ 0 h 6879660"/>
              <a:gd name="connsiteX1" fmla="*/ 5704638 w 5704638"/>
              <a:gd name="connsiteY1" fmla="*/ 0 h 6879660"/>
              <a:gd name="connsiteX2" fmla="*/ 5704638 w 5704638"/>
              <a:gd name="connsiteY2" fmla="*/ 6879660 h 6879660"/>
              <a:gd name="connsiteX3" fmla="*/ 1684339 w 5704638"/>
              <a:gd name="connsiteY3" fmla="*/ 6879660 h 6879660"/>
              <a:gd name="connsiteX4" fmla="*/ 0 w 5704638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4638" h="6879660">
                <a:moveTo>
                  <a:pt x="1684339" y="0"/>
                </a:moveTo>
                <a:lnTo>
                  <a:pt x="5704638" y="0"/>
                </a:lnTo>
                <a:lnTo>
                  <a:pt x="5704638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3" cstate="screen"/>
            <a:srcRect/>
            <a:stretch>
              <a:fillRect l="-122106" t="-35294" r="-54327" b="-2669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2" name="Text Placeholder 140"/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/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Strength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/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/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5999291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131" name="Group 4"/>
          <p:cNvGrpSpPr>
            <a:grpSpLocks noChangeAspect="1"/>
          </p:cNvGrpSpPr>
          <p:nvPr userDrawn="1"/>
        </p:nvGrpSpPr>
        <p:grpSpPr bwMode="auto">
          <a:xfrm>
            <a:off x="607255" y="616633"/>
            <a:ext cx="1256780" cy="1260000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132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3" name="Rectangle 5"/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4" name="Freeform 6"/>
            <p:cNvSpPr/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5" name="Freeform 7"/>
            <p:cNvSpPr/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6" name="Freeform 8"/>
            <p:cNvSpPr/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7" name="Freeform 9"/>
            <p:cNvSpPr/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8" name="Freeform 10"/>
            <p:cNvSpPr/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9" name="Freeform 11"/>
            <p:cNvSpPr/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1" name="Freeform 12"/>
            <p:cNvSpPr/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2" name="Freeform 13"/>
            <p:cNvSpPr/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3" name="Freeform 14"/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4" name="Freeform 15"/>
            <p:cNvSpPr/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5" name="Freeform 16"/>
            <p:cNvSpPr/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6" name="Freeform 17"/>
            <p:cNvSpPr/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7" name="Freeform 18"/>
            <p:cNvSpPr/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8" name="Freeform 19"/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9" name="Freeform 20"/>
            <p:cNvSpPr/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0" name="Rectangle 21"/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1" name="Freeform 22"/>
            <p:cNvSpPr/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2" name="Freeform 23"/>
            <p:cNvSpPr/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3" name="Freeform 24"/>
            <p:cNvSpPr/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4" name="Freeform 25"/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5" name="Freeform 26"/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6" name="Freeform 27"/>
            <p:cNvSpPr/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7" name="Freeform 28"/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8" name="Freeform 29"/>
            <p:cNvSpPr/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9" name="Freeform 30"/>
            <p:cNvSpPr/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0" name="Freeform 31"/>
            <p:cNvSpPr/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1" name="Freeform 32"/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2" name="Freeform 34"/>
            <p:cNvSpPr/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3" name="Freeform 35"/>
            <p:cNvSpPr/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4" name="Freeform 36"/>
            <p:cNvSpPr/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5" name="Freeform 37"/>
            <p:cNvSpPr/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6" name="Freeform 38"/>
            <p:cNvSpPr/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7" name="Freeform 39"/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8" name="Freeform 40"/>
            <p:cNvSpPr/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9" name="Freeform 41"/>
            <p:cNvSpPr/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0" name="Freeform 42"/>
            <p:cNvSpPr/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1" name="Freeform 43"/>
            <p:cNvSpPr/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2" name="Freeform 44"/>
            <p:cNvSpPr/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3" name="Freeform 45"/>
            <p:cNvSpPr/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4" name="Freeform 46"/>
            <p:cNvSpPr/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5" name="Freeform 47"/>
            <p:cNvSpPr/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6" name="Freeform 48"/>
            <p:cNvSpPr/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7" name="Freeform 49"/>
            <p:cNvSpPr/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8" name="Freeform 50"/>
            <p:cNvSpPr/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9" name="Freeform 51"/>
            <p:cNvSpPr/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0" name="Freeform 52"/>
            <p:cNvSpPr/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1" name="Freeform 53"/>
            <p:cNvSpPr/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2" name="Freeform 54"/>
            <p:cNvSpPr/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3" name="Freeform 55"/>
            <p:cNvSpPr/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4" name="Freeform 56"/>
            <p:cNvSpPr/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5" name="Freeform 57"/>
            <p:cNvSpPr/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6" name="Freeform 58"/>
            <p:cNvSpPr/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7" name="Freeform 59"/>
            <p:cNvSpPr/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8" name="Freeform 60"/>
            <p:cNvSpPr/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9" name="Freeform 61"/>
            <p:cNvSpPr/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90" name="Freeform 62"/>
            <p:cNvSpPr/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</p:grpSp>
      <p:sp>
        <p:nvSpPr>
          <p:cNvPr id="70" name="Freeform: Shape 69"/>
          <p:cNvSpPr/>
          <p:nvPr userDrawn="1"/>
        </p:nvSpPr>
        <p:spPr>
          <a:xfrm>
            <a:off x="6499358" y="-1"/>
            <a:ext cx="5704638" cy="6879660"/>
          </a:xfrm>
          <a:custGeom>
            <a:avLst/>
            <a:gdLst>
              <a:gd name="connsiteX0" fmla="*/ 1684339 w 5704638"/>
              <a:gd name="connsiteY0" fmla="*/ 0 h 6879660"/>
              <a:gd name="connsiteX1" fmla="*/ 5704638 w 5704638"/>
              <a:gd name="connsiteY1" fmla="*/ 0 h 6879660"/>
              <a:gd name="connsiteX2" fmla="*/ 5704638 w 5704638"/>
              <a:gd name="connsiteY2" fmla="*/ 6879660 h 6879660"/>
              <a:gd name="connsiteX3" fmla="*/ 1684339 w 5704638"/>
              <a:gd name="connsiteY3" fmla="*/ 6879660 h 6879660"/>
              <a:gd name="connsiteX4" fmla="*/ 0 w 5704638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4638" h="6879660">
                <a:moveTo>
                  <a:pt x="1684339" y="0"/>
                </a:moveTo>
                <a:lnTo>
                  <a:pt x="5704638" y="0"/>
                </a:lnTo>
                <a:lnTo>
                  <a:pt x="5704638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3" cstate="screen"/>
            <a:srcRect/>
            <a:stretch>
              <a:fillRect l="-55179" t="-40292" r="-67666" b="-4637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2" name="Text Placeholder 140"/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/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part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/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147" name="Text Placeholder 140"/>
          <p:cNvSpPr>
            <a:spLocks noGrp="1"/>
          </p:cNvSpPr>
          <p:nvPr>
            <p:ph type="body" sz="quarter" idx="17" hasCustomPrompt="1"/>
          </p:nvPr>
        </p:nvSpPr>
        <p:spPr>
          <a:xfrm>
            <a:off x="2494666" y="686883"/>
            <a:ext cx="376557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grpSp>
        <p:nvGrpSpPr>
          <p:cNvPr id="67" name="Group 4"/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68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69" name="Rectangle 5"/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0" name="Freeform 6"/>
            <p:cNvSpPr/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1" name="Freeform 7"/>
            <p:cNvSpPr/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2" name="Freeform 8"/>
            <p:cNvSpPr/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3" name="Freeform 9"/>
            <p:cNvSpPr/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4" name="Freeform 10"/>
            <p:cNvSpPr/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5" name="Freeform 11"/>
            <p:cNvSpPr/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6" name="Freeform 12"/>
            <p:cNvSpPr/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7" name="Freeform 13"/>
            <p:cNvSpPr/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8" name="Freeform 14"/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37" name="Freeform 15"/>
            <p:cNvSpPr/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1" name="Freeform 16"/>
            <p:cNvSpPr/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2" name="Freeform 17"/>
            <p:cNvSpPr/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3" name="Freeform 18"/>
            <p:cNvSpPr/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4" name="Freeform 19"/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5" name="Freeform 20"/>
            <p:cNvSpPr/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8" name="Rectangle 21"/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9" name="Freeform 22"/>
            <p:cNvSpPr/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0" name="Freeform 23"/>
            <p:cNvSpPr/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1" name="Freeform 24"/>
            <p:cNvSpPr/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2" name="Freeform 25"/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3" name="Freeform 26"/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4" name="Freeform 27"/>
            <p:cNvSpPr/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5" name="Freeform 28"/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6" name="Freeform 29"/>
            <p:cNvSpPr/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7" name="Freeform 30"/>
            <p:cNvSpPr/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8" name="Freeform 31"/>
            <p:cNvSpPr/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9" name="Freeform 32"/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0" name="Freeform 34"/>
            <p:cNvSpPr/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1" name="Freeform 35"/>
            <p:cNvSpPr/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2" name="Freeform 36"/>
            <p:cNvSpPr/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3" name="Freeform 37"/>
            <p:cNvSpPr/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4" name="Freeform 38"/>
            <p:cNvSpPr/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5" name="Freeform 39"/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6" name="Freeform 40"/>
            <p:cNvSpPr/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7" name="Freeform 41"/>
            <p:cNvSpPr/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8" name="Freeform 42"/>
            <p:cNvSpPr/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9" name="Freeform 43"/>
            <p:cNvSpPr/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0" name="Freeform 44"/>
            <p:cNvSpPr/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1" name="Freeform 45"/>
            <p:cNvSpPr/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2" name="Freeform 46"/>
            <p:cNvSpPr/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3" name="Freeform 47"/>
            <p:cNvSpPr/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4" name="Freeform 48"/>
            <p:cNvSpPr/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5" name="Freeform 49"/>
            <p:cNvSpPr/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6" name="Freeform 50"/>
            <p:cNvSpPr/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7" name="Freeform 51"/>
            <p:cNvSpPr/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8" name="Freeform 52"/>
            <p:cNvSpPr/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9" name="Freeform 53"/>
            <p:cNvSpPr/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0" name="Freeform 54"/>
            <p:cNvSpPr/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1" name="Freeform 55"/>
            <p:cNvSpPr/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2" name="Freeform 56"/>
            <p:cNvSpPr/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3" name="Freeform 57"/>
            <p:cNvSpPr/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4" name="Freeform 58"/>
            <p:cNvSpPr/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5" name="Freeform 59"/>
            <p:cNvSpPr/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6" name="Freeform 60"/>
            <p:cNvSpPr/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7" name="Freeform 61"/>
            <p:cNvSpPr/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8" name="Freeform 62"/>
            <p:cNvSpPr/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</p:grpSp>
      <p:sp>
        <p:nvSpPr>
          <p:cNvPr id="66" name="Picture Placeholder 138"/>
          <p:cNvSpPr>
            <a:spLocks noGrp="1"/>
          </p:cNvSpPr>
          <p:nvPr>
            <p:ph type="pic" sz="quarter" idx="13" hasCustomPrompt="1"/>
          </p:nvPr>
        </p:nvSpPr>
        <p:spPr>
          <a:xfrm>
            <a:off x="6272241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noFill/>
        </p:spPr>
        <p:txBody>
          <a:bodyPr wrap="square" lIns="576000" tIns="1728000" rIns="360000" bIns="360000">
            <a:noAutofit/>
          </a:bodyPr>
          <a:lstStyle>
            <a:lvl1pPr algn="l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noProof="0" dirty="0"/>
              <a:t>Click central icon to add picture or pattern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8" hasCustomPrompt="1"/>
          </p:nvPr>
        </p:nvSpPr>
        <p:spPr>
          <a:xfrm>
            <a:off x="500062" y="5410200"/>
            <a:ext cx="1939655" cy="923925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AU" dirty="0"/>
              <a:t>Click to add partner logos</a:t>
            </a:r>
          </a:p>
        </p:txBody>
      </p:sp>
      <p:sp>
        <p:nvSpPr>
          <p:cNvPr id="79" name="Picture Placeholder 2"/>
          <p:cNvSpPr>
            <a:spLocks noGrp="1"/>
          </p:cNvSpPr>
          <p:nvPr>
            <p:ph type="pic" sz="quarter" idx="19" hasCustomPrompt="1"/>
          </p:nvPr>
        </p:nvSpPr>
        <p:spPr>
          <a:xfrm>
            <a:off x="2601859" y="5410200"/>
            <a:ext cx="1939655" cy="923925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AU" dirty="0"/>
              <a:t>Click to add partner logos</a:t>
            </a:r>
          </a:p>
        </p:txBody>
      </p:sp>
      <p:sp>
        <p:nvSpPr>
          <p:cNvPr id="80" name="Picture Placeholder 2"/>
          <p:cNvSpPr>
            <a:spLocks noGrp="1"/>
          </p:cNvSpPr>
          <p:nvPr>
            <p:ph type="pic" sz="quarter" idx="20" hasCustomPrompt="1"/>
          </p:nvPr>
        </p:nvSpPr>
        <p:spPr>
          <a:xfrm>
            <a:off x="4703656" y="5410200"/>
            <a:ext cx="1939655" cy="923925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AU" dirty="0"/>
              <a:t>Click to add partner logos</a:t>
            </a:r>
          </a:p>
        </p:txBody>
      </p:sp>
      <p:sp>
        <p:nvSpPr>
          <p:cNvPr id="81" name="Text Placeholder 135"/>
          <p:cNvSpPr>
            <a:spLocks noGrp="1"/>
          </p:cNvSpPr>
          <p:nvPr>
            <p:ph type="body" sz="quarter" idx="21" hasCustomPrompt="1"/>
          </p:nvPr>
        </p:nvSpPr>
        <p:spPr>
          <a:xfrm>
            <a:off x="2601859" y="630906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Stru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/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/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5999291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131" name="Group 4"/>
          <p:cNvGrpSpPr>
            <a:grpSpLocks noChangeAspect="1"/>
          </p:cNvGrpSpPr>
          <p:nvPr userDrawn="1"/>
        </p:nvGrpSpPr>
        <p:grpSpPr bwMode="auto">
          <a:xfrm>
            <a:off x="607255" y="616633"/>
            <a:ext cx="1256780" cy="1260000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132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3" name="Rectangle 5"/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4" name="Freeform 6"/>
            <p:cNvSpPr/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5" name="Freeform 7"/>
            <p:cNvSpPr/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6" name="Freeform 8"/>
            <p:cNvSpPr/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7" name="Freeform 9"/>
            <p:cNvSpPr/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8" name="Freeform 10"/>
            <p:cNvSpPr/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9" name="Freeform 11"/>
            <p:cNvSpPr/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1" name="Freeform 12"/>
            <p:cNvSpPr/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2" name="Freeform 13"/>
            <p:cNvSpPr/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3" name="Freeform 14"/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4" name="Freeform 15"/>
            <p:cNvSpPr/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5" name="Freeform 16"/>
            <p:cNvSpPr/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6" name="Freeform 17"/>
            <p:cNvSpPr/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7" name="Freeform 18"/>
            <p:cNvSpPr/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8" name="Freeform 19"/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9" name="Freeform 20"/>
            <p:cNvSpPr/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0" name="Rectangle 21"/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1" name="Freeform 22"/>
            <p:cNvSpPr/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2" name="Freeform 23"/>
            <p:cNvSpPr/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3" name="Freeform 24"/>
            <p:cNvSpPr/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4" name="Freeform 25"/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5" name="Freeform 26"/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6" name="Freeform 27"/>
            <p:cNvSpPr/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7" name="Freeform 28"/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8" name="Freeform 29"/>
            <p:cNvSpPr/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9" name="Freeform 30"/>
            <p:cNvSpPr/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0" name="Freeform 31"/>
            <p:cNvSpPr/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1" name="Freeform 32"/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2" name="Freeform 34"/>
            <p:cNvSpPr/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3" name="Freeform 35"/>
            <p:cNvSpPr/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4" name="Freeform 36"/>
            <p:cNvSpPr/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5" name="Freeform 37"/>
            <p:cNvSpPr/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6" name="Freeform 38"/>
            <p:cNvSpPr/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7" name="Freeform 39"/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8" name="Freeform 40"/>
            <p:cNvSpPr/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9" name="Freeform 41"/>
            <p:cNvSpPr/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0" name="Freeform 42"/>
            <p:cNvSpPr/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1" name="Freeform 43"/>
            <p:cNvSpPr/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2" name="Freeform 44"/>
            <p:cNvSpPr/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3" name="Freeform 45"/>
            <p:cNvSpPr/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4" name="Freeform 46"/>
            <p:cNvSpPr/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5" name="Freeform 47"/>
            <p:cNvSpPr/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6" name="Freeform 48"/>
            <p:cNvSpPr/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7" name="Freeform 49"/>
            <p:cNvSpPr/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8" name="Freeform 50"/>
            <p:cNvSpPr/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9" name="Freeform 51"/>
            <p:cNvSpPr/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0" name="Freeform 52"/>
            <p:cNvSpPr/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1" name="Freeform 53"/>
            <p:cNvSpPr/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2" name="Freeform 54"/>
            <p:cNvSpPr/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3" name="Freeform 55"/>
            <p:cNvSpPr/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4" name="Freeform 56"/>
            <p:cNvSpPr/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5" name="Freeform 57"/>
            <p:cNvSpPr/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6" name="Freeform 58"/>
            <p:cNvSpPr/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7" name="Freeform 59"/>
            <p:cNvSpPr/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8" name="Freeform 60"/>
            <p:cNvSpPr/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9" name="Freeform 61"/>
            <p:cNvSpPr/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90" name="Freeform 62"/>
            <p:cNvSpPr/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</p:grpSp>
      <p:sp>
        <p:nvSpPr>
          <p:cNvPr id="70" name="Freeform: Shape 69"/>
          <p:cNvSpPr/>
          <p:nvPr userDrawn="1"/>
        </p:nvSpPr>
        <p:spPr>
          <a:xfrm>
            <a:off x="6499358" y="-1"/>
            <a:ext cx="5704638" cy="6879660"/>
          </a:xfrm>
          <a:custGeom>
            <a:avLst/>
            <a:gdLst>
              <a:gd name="connsiteX0" fmla="*/ 1684339 w 5704638"/>
              <a:gd name="connsiteY0" fmla="*/ 0 h 6879660"/>
              <a:gd name="connsiteX1" fmla="*/ 5704638 w 5704638"/>
              <a:gd name="connsiteY1" fmla="*/ 0 h 6879660"/>
              <a:gd name="connsiteX2" fmla="*/ 5704638 w 5704638"/>
              <a:gd name="connsiteY2" fmla="*/ 6879660 h 6879660"/>
              <a:gd name="connsiteX3" fmla="*/ 1684339 w 5704638"/>
              <a:gd name="connsiteY3" fmla="*/ 6879660 h 6879660"/>
              <a:gd name="connsiteX4" fmla="*/ 0 w 5704638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4638" h="6879660">
                <a:moveTo>
                  <a:pt x="1684339" y="0"/>
                </a:moveTo>
                <a:lnTo>
                  <a:pt x="5704638" y="0"/>
                </a:lnTo>
                <a:lnTo>
                  <a:pt x="5704638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3" cstate="screen"/>
            <a:srcRect/>
            <a:stretch>
              <a:fillRect l="-36836" t="-3166" r="-52387" b="-578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2" name="Text Placeholder 140"/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/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Commun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/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/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5999291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131" name="Group 4"/>
          <p:cNvGrpSpPr>
            <a:grpSpLocks noChangeAspect="1"/>
          </p:cNvGrpSpPr>
          <p:nvPr userDrawn="1"/>
        </p:nvGrpSpPr>
        <p:grpSpPr bwMode="auto">
          <a:xfrm>
            <a:off x="607255" y="616633"/>
            <a:ext cx="1256780" cy="1260000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132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3" name="Rectangle 5"/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4" name="Freeform 6"/>
            <p:cNvSpPr/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5" name="Freeform 7"/>
            <p:cNvSpPr/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6" name="Freeform 8"/>
            <p:cNvSpPr/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7" name="Freeform 9"/>
            <p:cNvSpPr/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8" name="Freeform 10"/>
            <p:cNvSpPr/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9" name="Freeform 11"/>
            <p:cNvSpPr/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1" name="Freeform 12"/>
            <p:cNvSpPr/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2" name="Freeform 13"/>
            <p:cNvSpPr/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3" name="Freeform 14"/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4" name="Freeform 15"/>
            <p:cNvSpPr/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5" name="Freeform 16"/>
            <p:cNvSpPr/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6" name="Freeform 17"/>
            <p:cNvSpPr/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7" name="Freeform 18"/>
            <p:cNvSpPr/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8" name="Freeform 19"/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9" name="Freeform 20"/>
            <p:cNvSpPr/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0" name="Rectangle 21"/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1" name="Freeform 22"/>
            <p:cNvSpPr/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2" name="Freeform 23"/>
            <p:cNvSpPr/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3" name="Freeform 24"/>
            <p:cNvSpPr/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4" name="Freeform 25"/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5" name="Freeform 26"/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6" name="Freeform 27"/>
            <p:cNvSpPr/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7" name="Freeform 28"/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8" name="Freeform 29"/>
            <p:cNvSpPr/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9" name="Freeform 30"/>
            <p:cNvSpPr/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0" name="Freeform 31"/>
            <p:cNvSpPr/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1" name="Freeform 32"/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2" name="Freeform 34"/>
            <p:cNvSpPr/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3" name="Freeform 35"/>
            <p:cNvSpPr/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4" name="Freeform 36"/>
            <p:cNvSpPr/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5" name="Freeform 37"/>
            <p:cNvSpPr/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6" name="Freeform 38"/>
            <p:cNvSpPr/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7" name="Freeform 39"/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8" name="Freeform 40"/>
            <p:cNvSpPr/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9" name="Freeform 41"/>
            <p:cNvSpPr/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0" name="Freeform 42"/>
            <p:cNvSpPr/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1" name="Freeform 43"/>
            <p:cNvSpPr/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2" name="Freeform 44"/>
            <p:cNvSpPr/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3" name="Freeform 45"/>
            <p:cNvSpPr/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4" name="Freeform 46"/>
            <p:cNvSpPr/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5" name="Freeform 47"/>
            <p:cNvSpPr/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6" name="Freeform 48"/>
            <p:cNvSpPr/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7" name="Freeform 49"/>
            <p:cNvSpPr/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8" name="Freeform 50"/>
            <p:cNvSpPr/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9" name="Freeform 51"/>
            <p:cNvSpPr/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0" name="Freeform 52"/>
            <p:cNvSpPr/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1" name="Freeform 53"/>
            <p:cNvSpPr/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2" name="Freeform 54"/>
            <p:cNvSpPr/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3" name="Freeform 55"/>
            <p:cNvSpPr/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4" name="Freeform 56"/>
            <p:cNvSpPr/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5" name="Freeform 57"/>
            <p:cNvSpPr/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6" name="Freeform 58"/>
            <p:cNvSpPr/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7" name="Freeform 59"/>
            <p:cNvSpPr/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8" name="Freeform 60"/>
            <p:cNvSpPr/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9" name="Freeform 61"/>
            <p:cNvSpPr/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90" name="Freeform 62"/>
            <p:cNvSpPr/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</p:grpSp>
      <p:sp>
        <p:nvSpPr>
          <p:cNvPr id="70" name="Freeform: Shape 69"/>
          <p:cNvSpPr/>
          <p:nvPr userDrawn="1"/>
        </p:nvSpPr>
        <p:spPr>
          <a:xfrm>
            <a:off x="6499358" y="-1"/>
            <a:ext cx="5704638" cy="6879660"/>
          </a:xfrm>
          <a:custGeom>
            <a:avLst/>
            <a:gdLst>
              <a:gd name="connsiteX0" fmla="*/ 1684339 w 5704638"/>
              <a:gd name="connsiteY0" fmla="*/ 0 h 6879660"/>
              <a:gd name="connsiteX1" fmla="*/ 5704638 w 5704638"/>
              <a:gd name="connsiteY1" fmla="*/ 0 h 6879660"/>
              <a:gd name="connsiteX2" fmla="*/ 5704638 w 5704638"/>
              <a:gd name="connsiteY2" fmla="*/ 6879660 h 6879660"/>
              <a:gd name="connsiteX3" fmla="*/ 1684339 w 5704638"/>
              <a:gd name="connsiteY3" fmla="*/ 6879660 h 6879660"/>
              <a:gd name="connsiteX4" fmla="*/ 0 w 5704638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4638" h="6879660">
                <a:moveTo>
                  <a:pt x="1684339" y="0"/>
                </a:moveTo>
                <a:lnTo>
                  <a:pt x="5704638" y="0"/>
                </a:lnTo>
                <a:lnTo>
                  <a:pt x="5704638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3" cstate="screen"/>
            <a:srcRect/>
            <a:stretch>
              <a:fillRect l="-37082" t="-12072" r="-54824" b="-156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3" name="Text Placeholder 140"/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/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Knowled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/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/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5999291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131" name="Group 4"/>
          <p:cNvGrpSpPr>
            <a:grpSpLocks noChangeAspect="1"/>
          </p:cNvGrpSpPr>
          <p:nvPr userDrawn="1"/>
        </p:nvGrpSpPr>
        <p:grpSpPr bwMode="auto">
          <a:xfrm>
            <a:off x="607255" y="616633"/>
            <a:ext cx="1256780" cy="1260000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132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3" name="Rectangle 5"/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4" name="Freeform 6"/>
            <p:cNvSpPr/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5" name="Freeform 7"/>
            <p:cNvSpPr/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6" name="Freeform 8"/>
            <p:cNvSpPr/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7" name="Freeform 9"/>
            <p:cNvSpPr/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8" name="Freeform 10"/>
            <p:cNvSpPr/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9" name="Freeform 11"/>
            <p:cNvSpPr/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1" name="Freeform 12"/>
            <p:cNvSpPr/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2" name="Freeform 13"/>
            <p:cNvSpPr/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3" name="Freeform 14"/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4" name="Freeform 15"/>
            <p:cNvSpPr/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5" name="Freeform 16"/>
            <p:cNvSpPr/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6" name="Freeform 17"/>
            <p:cNvSpPr/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7" name="Freeform 18"/>
            <p:cNvSpPr/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8" name="Freeform 19"/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9" name="Freeform 20"/>
            <p:cNvSpPr/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0" name="Rectangle 21"/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1" name="Freeform 22"/>
            <p:cNvSpPr/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2" name="Freeform 23"/>
            <p:cNvSpPr/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3" name="Freeform 24"/>
            <p:cNvSpPr/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4" name="Freeform 25"/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5" name="Freeform 26"/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6" name="Freeform 27"/>
            <p:cNvSpPr/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7" name="Freeform 28"/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8" name="Freeform 29"/>
            <p:cNvSpPr/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9" name="Freeform 30"/>
            <p:cNvSpPr/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0" name="Freeform 31"/>
            <p:cNvSpPr/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1" name="Freeform 32"/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2" name="Freeform 34"/>
            <p:cNvSpPr/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3" name="Freeform 35"/>
            <p:cNvSpPr/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4" name="Freeform 36"/>
            <p:cNvSpPr/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5" name="Freeform 37"/>
            <p:cNvSpPr/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6" name="Freeform 38"/>
            <p:cNvSpPr/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7" name="Freeform 39"/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8" name="Freeform 40"/>
            <p:cNvSpPr/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9" name="Freeform 41"/>
            <p:cNvSpPr/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0" name="Freeform 42"/>
            <p:cNvSpPr/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1" name="Freeform 43"/>
            <p:cNvSpPr/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2" name="Freeform 44"/>
            <p:cNvSpPr/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3" name="Freeform 45"/>
            <p:cNvSpPr/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4" name="Freeform 46"/>
            <p:cNvSpPr/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5" name="Freeform 47"/>
            <p:cNvSpPr/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6" name="Freeform 48"/>
            <p:cNvSpPr/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7" name="Freeform 49"/>
            <p:cNvSpPr/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8" name="Freeform 50"/>
            <p:cNvSpPr/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9" name="Freeform 51"/>
            <p:cNvSpPr/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0" name="Freeform 52"/>
            <p:cNvSpPr/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1" name="Freeform 53"/>
            <p:cNvSpPr/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2" name="Freeform 54"/>
            <p:cNvSpPr/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3" name="Freeform 55"/>
            <p:cNvSpPr/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4" name="Freeform 56"/>
            <p:cNvSpPr/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5" name="Freeform 57"/>
            <p:cNvSpPr/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6" name="Freeform 58"/>
            <p:cNvSpPr/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7" name="Freeform 59"/>
            <p:cNvSpPr/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8" name="Freeform 60"/>
            <p:cNvSpPr/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9" name="Freeform 61"/>
            <p:cNvSpPr/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90" name="Freeform 62"/>
            <p:cNvSpPr/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</p:grpSp>
      <p:sp>
        <p:nvSpPr>
          <p:cNvPr id="70" name="Freeform: Shape 69"/>
          <p:cNvSpPr/>
          <p:nvPr userDrawn="1"/>
        </p:nvSpPr>
        <p:spPr>
          <a:xfrm>
            <a:off x="6499358" y="-1"/>
            <a:ext cx="5704638" cy="6879660"/>
          </a:xfrm>
          <a:custGeom>
            <a:avLst/>
            <a:gdLst>
              <a:gd name="connsiteX0" fmla="*/ 1684339 w 5704638"/>
              <a:gd name="connsiteY0" fmla="*/ 0 h 6879660"/>
              <a:gd name="connsiteX1" fmla="*/ 5704638 w 5704638"/>
              <a:gd name="connsiteY1" fmla="*/ 0 h 6879660"/>
              <a:gd name="connsiteX2" fmla="*/ 5704638 w 5704638"/>
              <a:gd name="connsiteY2" fmla="*/ 6879660 h 6879660"/>
              <a:gd name="connsiteX3" fmla="*/ 1684339 w 5704638"/>
              <a:gd name="connsiteY3" fmla="*/ 6879660 h 6879660"/>
              <a:gd name="connsiteX4" fmla="*/ 0 w 5704638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4638" h="6879660">
                <a:moveTo>
                  <a:pt x="1684339" y="0"/>
                </a:moveTo>
                <a:lnTo>
                  <a:pt x="5704638" y="0"/>
                </a:lnTo>
                <a:lnTo>
                  <a:pt x="5704638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3" cstate="screen"/>
            <a:srcRect/>
            <a:stretch>
              <a:fillRect l="-30012" t="-12876" r="-48014" b="-132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2" name="Text Placeholder 140"/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/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Lear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/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/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5999291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131" name="Group 4"/>
          <p:cNvGrpSpPr>
            <a:grpSpLocks noChangeAspect="1"/>
          </p:cNvGrpSpPr>
          <p:nvPr userDrawn="1"/>
        </p:nvGrpSpPr>
        <p:grpSpPr bwMode="auto">
          <a:xfrm>
            <a:off x="607255" y="616633"/>
            <a:ext cx="1256780" cy="1260000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132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3" name="Rectangle 5"/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4" name="Freeform 6"/>
            <p:cNvSpPr/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5" name="Freeform 7"/>
            <p:cNvSpPr/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6" name="Freeform 8"/>
            <p:cNvSpPr/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7" name="Freeform 9"/>
            <p:cNvSpPr/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8" name="Freeform 10"/>
            <p:cNvSpPr/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9" name="Freeform 11"/>
            <p:cNvSpPr/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1" name="Freeform 12"/>
            <p:cNvSpPr/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2" name="Freeform 13"/>
            <p:cNvSpPr/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3" name="Freeform 14"/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4" name="Freeform 15"/>
            <p:cNvSpPr/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5" name="Freeform 16"/>
            <p:cNvSpPr/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6" name="Freeform 17"/>
            <p:cNvSpPr/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7" name="Freeform 18"/>
            <p:cNvSpPr/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8" name="Freeform 19"/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9" name="Freeform 20"/>
            <p:cNvSpPr/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0" name="Rectangle 21"/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1" name="Freeform 22"/>
            <p:cNvSpPr/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2" name="Freeform 23"/>
            <p:cNvSpPr/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3" name="Freeform 24"/>
            <p:cNvSpPr/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4" name="Freeform 25"/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5" name="Freeform 26"/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6" name="Freeform 27"/>
            <p:cNvSpPr/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7" name="Freeform 28"/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8" name="Freeform 29"/>
            <p:cNvSpPr/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9" name="Freeform 30"/>
            <p:cNvSpPr/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0" name="Freeform 31"/>
            <p:cNvSpPr/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1" name="Freeform 32"/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2" name="Freeform 34"/>
            <p:cNvSpPr/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3" name="Freeform 35"/>
            <p:cNvSpPr/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4" name="Freeform 36"/>
            <p:cNvSpPr/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5" name="Freeform 37"/>
            <p:cNvSpPr/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6" name="Freeform 38"/>
            <p:cNvSpPr/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7" name="Freeform 39"/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8" name="Freeform 40"/>
            <p:cNvSpPr/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9" name="Freeform 41"/>
            <p:cNvSpPr/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0" name="Freeform 42"/>
            <p:cNvSpPr/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1" name="Freeform 43"/>
            <p:cNvSpPr/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2" name="Freeform 44"/>
            <p:cNvSpPr/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3" name="Freeform 45"/>
            <p:cNvSpPr/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4" name="Freeform 46"/>
            <p:cNvSpPr/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5" name="Freeform 47"/>
            <p:cNvSpPr/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6" name="Freeform 48"/>
            <p:cNvSpPr/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7" name="Freeform 49"/>
            <p:cNvSpPr/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8" name="Freeform 50"/>
            <p:cNvSpPr/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9" name="Freeform 51"/>
            <p:cNvSpPr/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0" name="Freeform 52"/>
            <p:cNvSpPr/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1" name="Freeform 53"/>
            <p:cNvSpPr/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2" name="Freeform 54"/>
            <p:cNvSpPr/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3" name="Freeform 55"/>
            <p:cNvSpPr/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4" name="Freeform 56"/>
            <p:cNvSpPr/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5" name="Freeform 57"/>
            <p:cNvSpPr/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6" name="Freeform 58"/>
            <p:cNvSpPr/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7" name="Freeform 59"/>
            <p:cNvSpPr/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8" name="Freeform 60"/>
            <p:cNvSpPr/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9" name="Freeform 61"/>
            <p:cNvSpPr/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90" name="Freeform 62"/>
            <p:cNvSpPr/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</p:grpSp>
      <p:sp>
        <p:nvSpPr>
          <p:cNvPr id="70" name="Freeform: Shape 69"/>
          <p:cNvSpPr/>
          <p:nvPr userDrawn="1"/>
        </p:nvSpPr>
        <p:spPr>
          <a:xfrm>
            <a:off x="6499358" y="-1"/>
            <a:ext cx="5704638" cy="6879660"/>
          </a:xfrm>
          <a:custGeom>
            <a:avLst/>
            <a:gdLst>
              <a:gd name="connsiteX0" fmla="*/ 1684339 w 5704638"/>
              <a:gd name="connsiteY0" fmla="*/ 0 h 6879660"/>
              <a:gd name="connsiteX1" fmla="*/ 5704638 w 5704638"/>
              <a:gd name="connsiteY1" fmla="*/ 0 h 6879660"/>
              <a:gd name="connsiteX2" fmla="*/ 5704638 w 5704638"/>
              <a:gd name="connsiteY2" fmla="*/ 6879660 h 6879660"/>
              <a:gd name="connsiteX3" fmla="*/ 1684339 w 5704638"/>
              <a:gd name="connsiteY3" fmla="*/ 6879660 h 6879660"/>
              <a:gd name="connsiteX4" fmla="*/ 0 w 5704638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4638" h="6879660">
                <a:moveTo>
                  <a:pt x="1684339" y="0"/>
                </a:moveTo>
                <a:lnTo>
                  <a:pt x="5704638" y="0"/>
                </a:lnTo>
                <a:lnTo>
                  <a:pt x="5704638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3" cstate="screen"/>
            <a:srcRect/>
            <a:stretch>
              <a:fillRect l="-53571" t="-17583" r="-76930" b="-3028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2" name="Text Placeholder 140"/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/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Mov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/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/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5999291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131" name="Group 4"/>
          <p:cNvGrpSpPr>
            <a:grpSpLocks noChangeAspect="1"/>
          </p:cNvGrpSpPr>
          <p:nvPr userDrawn="1"/>
        </p:nvGrpSpPr>
        <p:grpSpPr bwMode="auto">
          <a:xfrm>
            <a:off x="607255" y="616633"/>
            <a:ext cx="1256780" cy="1260000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132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3" name="Rectangle 5"/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4" name="Freeform 6"/>
            <p:cNvSpPr/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5" name="Freeform 7"/>
            <p:cNvSpPr/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6" name="Freeform 8"/>
            <p:cNvSpPr/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7" name="Freeform 9"/>
            <p:cNvSpPr/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8" name="Freeform 10"/>
            <p:cNvSpPr/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9" name="Freeform 11"/>
            <p:cNvSpPr/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1" name="Freeform 12"/>
            <p:cNvSpPr/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2" name="Freeform 13"/>
            <p:cNvSpPr/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3" name="Freeform 14"/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4" name="Freeform 15"/>
            <p:cNvSpPr/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5" name="Freeform 16"/>
            <p:cNvSpPr/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6" name="Freeform 17"/>
            <p:cNvSpPr/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7" name="Freeform 18"/>
            <p:cNvSpPr/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8" name="Freeform 19"/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9" name="Freeform 20"/>
            <p:cNvSpPr/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0" name="Rectangle 21"/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1" name="Freeform 22"/>
            <p:cNvSpPr/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2" name="Freeform 23"/>
            <p:cNvSpPr/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3" name="Freeform 24"/>
            <p:cNvSpPr/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4" name="Freeform 25"/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5" name="Freeform 26"/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6" name="Freeform 27"/>
            <p:cNvSpPr/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7" name="Freeform 28"/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8" name="Freeform 29"/>
            <p:cNvSpPr/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9" name="Freeform 30"/>
            <p:cNvSpPr/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0" name="Freeform 31"/>
            <p:cNvSpPr/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1" name="Freeform 32"/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2" name="Freeform 34"/>
            <p:cNvSpPr/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3" name="Freeform 35"/>
            <p:cNvSpPr/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4" name="Freeform 36"/>
            <p:cNvSpPr/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5" name="Freeform 37"/>
            <p:cNvSpPr/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6" name="Freeform 38"/>
            <p:cNvSpPr/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7" name="Freeform 39"/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8" name="Freeform 40"/>
            <p:cNvSpPr/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9" name="Freeform 41"/>
            <p:cNvSpPr/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0" name="Freeform 42"/>
            <p:cNvSpPr/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1" name="Freeform 43"/>
            <p:cNvSpPr/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2" name="Freeform 44"/>
            <p:cNvSpPr/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3" name="Freeform 45"/>
            <p:cNvSpPr/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4" name="Freeform 46"/>
            <p:cNvSpPr/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5" name="Freeform 47"/>
            <p:cNvSpPr/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6" name="Freeform 48"/>
            <p:cNvSpPr/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7" name="Freeform 49"/>
            <p:cNvSpPr/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8" name="Freeform 50"/>
            <p:cNvSpPr/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9" name="Freeform 51"/>
            <p:cNvSpPr/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0" name="Freeform 52"/>
            <p:cNvSpPr/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1" name="Freeform 53"/>
            <p:cNvSpPr/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2" name="Freeform 54"/>
            <p:cNvSpPr/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3" name="Freeform 55"/>
            <p:cNvSpPr/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4" name="Freeform 56"/>
            <p:cNvSpPr/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5" name="Freeform 57"/>
            <p:cNvSpPr/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6" name="Freeform 58"/>
            <p:cNvSpPr/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7" name="Freeform 59"/>
            <p:cNvSpPr/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8" name="Freeform 60"/>
            <p:cNvSpPr/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9" name="Freeform 61"/>
            <p:cNvSpPr/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90" name="Freeform 62"/>
            <p:cNvSpPr/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</p:grpSp>
      <p:sp>
        <p:nvSpPr>
          <p:cNvPr id="70" name="Freeform: Shape 69"/>
          <p:cNvSpPr/>
          <p:nvPr userDrawn="1"/>
        </p:nvSpPr>
        <p:spPr>
          <a:xfrm>
            <a:off x="6499358" y="-1"/>
            <a:ext cx="5704638" cy="6879660"/>
          </a:xfrm>
          <a:custGeom>
            <a:avLst/>
            <a:gdLst>
              <a:gd name="connsiteX0" fmla="*/ 1684339 w 5704638"/>
              <a:gd name="connsiteY0" fmla="*/ 0 h 6879660"/>
              <a:gd name="connsiteX1" fmla="*/ 5704638 w 5704638"/>
              <a:gd name="connsiteY1" fmla="*/ 0 h 6879660"/>
              <a:gd name="connsiteX2" fmla="*/ 5704638 w 5704638"/>
              <a:gd name="connsiteY2" fmla="*/ 6879660 h 6879660"/>
              <a:gd name="connsiteX3" fmla="*/ 1684339 w 5704638"/>
              <a:gd name="connsiteY3" fmla="*/ 6879660 h 6879660"/>
              <a:gd name="connsiteX4" fmla="*/ 0 w 5704638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4638" h="6879660">
                <a:moveTo>
                  <a:pt x="1684339" y="0"/>
                </a:moveTo>
                <a:lnTo>
                  <a:pt x="5704638" y="0"/>
                </a:lnTo>
                <a:lnTo>
                  <a:pt x="5704638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3" cstate="screen"/>
            <a:srcRect/>
            <a:stretch>
              <a:fillRect l="-39968" t="-3581" r="-35868" b="-881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3" name="Text Placeholder 140"/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/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28765" y="395066"/>
            <a:ext cx="10296000" cy="887360"/>
          </a:xfrm>
        </p:spPr>
        <p:txBody>
          <a:bodyPr/>
          <a:lstStyle>
            <a:lvl1pPr>
              <a:defRPr/>
            </a:lvl1pPr>
          </a:lstStyle>
          <a:p>
            <a:r>
              <a:rPr lang="en-AU" noProof="0" dirty="0"/>
              <a:t>Title and content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16358" y="1532415"/>
            <a:ext cx="11408407" cy="43769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AU" noProof="0" dirty="0"/>
              <a:t>Click to add text, or click on the relevant icon at the centre of the placeholder to add: Table / Chart / SmartArt / Image / Media. 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9B32D-F9FA-4261-B185-C59FA1578162}" type="datetime1">
              <a:rPr lang="en-AU" noProof="0" smtClean="0"/>
              <a:t>23/05/2020</a:t>
            </a:fld>
            <a:endParaRPr lang="en-AU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28765" y="395066"/>
            <a:ext cx="10296000" cy="887360"/>
          </a:xfrm>
        </p:spPr>
        <p:txBody>
          <a:bodyPr/>
          <a:lstStyle>
            <a:lvl1pPr>
              <a:defRPr/>
            </a:lvl1pPr>
          </a:lstStyle>
          <a:p>
            <a:r>
              <a:rPr lang="en-AU" noProof="0" dirty="0"/>
              <a:t>Two content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16358" y="1532415"/>
            <a:ext cx="5400000" cy="43769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AU" noProof="0" dirty="0"/>
              <a:t>Click to add text, or click on the relevant icon at the centre of the placeholder to add: Table / Chart / SmartArt / Image / Media. 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9B32D-F9FA-4261-B185-C59FA1578162}" type="datetime1">
              <a:rPr lang="en-AU" noProof="0" smtClean="0"/>
              <a:t>23/05/2020</a:t>
            </a:fld>
            <a:endParaRPr lang="en-AU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  <p:sp>
        <p:nvSpPr>
          <p:cNvPr id="7" name="Content Placeholder 2"/>
          <p:cNvSpPr>
            <a:spLocks noGrp="1"/>
          </p:cNvSpPr>
          <p:nvPr>
            <p:ph idx="13" hasCustomPrompt="1"/>
          </p:nvPr>
        </p:nvSpPr>
        <p:spPr>
          <a:xfrm>
            <a:off x="6313741" y="1532415"/>
            <a:ext cx="5400000" cy="43769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AU" noProof="0" dirty="0"/>
              <a:t>Click to add text, or click on the relevant icon at the centre of the placeholder to add: Table / Chart / SmartArt / Image / Media. 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28765" y="395066"/>
            <a:ext cx="10296000" cy="887360"/>
          </a:xfrm>
        </p:spPr>
        <p:txBody>
          <a:bodyPr/>
          <a:lstStyle>
            <a:lvl1pPr>
              <a:defRPr/>
            </a:lvl1pPr>
          </a:lstStyle>
          <a:p>
            <a:r>
              <a:rPr lang="en-AU" noProof="0" dirty="0"/>
              <a:t>Two column text slide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3400A-F88E-43AE-A990-A2146D650ECD}" type="datetime1">
              <a:rPr lang="en-AU" noProof="0" smtClean="0"/>
              <a:t>23/05/2020</a:t>
            </a:fld>
            <a:endParaRPr lang="en-AU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6358" y="1532415"/>
            <a:ext cx="11408407" cy="4459190"/>
          </a:xfrm>
        </p:spPr>
        <p:txBody>
          <a:bodyPr numCol="2" spcCol="360000"/>
          <a:lstStyle>
            <a:lvl1pPr>
              <a:defRPr/>
            </a:lvl1pPr>
          </a:lstStyle>
          <a:p>
            <a:pPr lvl="0"/>
            <a:r>
              <a:rPr lang="en-AU" noProof="0" dirty="0"/>
              <a:t>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28765" y="395066"/>
            <a:ext cx="10296000" cy="887360"/>
          </a:xfrm>
        </p:spPr>
        <p:txBody>
          <a:bodyPr/>
          <a:lstStyle>
            <a:lvl1pPr>
              <a:defRPr/>
            </a:lvl1pPr>
          </a:lstStyle>
          <a:p>
            <a:r>
              <a:rPr lang="en-AU" noProof="0" dirty="0"/>
              <a:t>Three column text slide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57AC4-CA73-4AA5-94CF-7FC707DB7435}" type="datetime1">
              <a:rPr lang="en-AU" noProof="0" smtClean="0"/>
              <a:t>23/05/2020</a:t>
            </a:fld>
            <a:endParaRPr lang="en-AU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316358" y="1532415"/>
            <a:ext cx="11408407" cy="4459189"/>
          </a:xfrm>
        </p:spPr>
        <p:txBody>
          <a:bodyPr numCol="3" spcCol="360000"/>
          <a:lstStyle/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and Pres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316357" y="1532415"/>
            <a:ext cx="7559430" cy="592453"/>
          </a:xfrm>
        </p:spPr>
        <p:txBody>
          <a:bodyPr numCol="1" spcCol="360000"/>
          <a:lstStyle/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428765" y="395066"/>
            <a:ext cx="6447022" cy="88736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4" hasCustomPrompt="1"/>
          </p:nvPr>
        </p:nvSpPr>
        <p:spPr>
          <a:xfrm>
            <a:off x="8136900" y="433468"/>
            <a:ext cx="3621629" cy="5739039"/>
          </a:xfrm>
          <a:blipFill>
            <a:blip r:embed="rId2" cstate="screen"/>
            <a:srcRect/>
            <a:stretch>
              <a:fillRect l="-25545" t="-2787" r="-25545" b="-2787"/>
            </a:stretch>
          </a:blip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dirty="0"/>
              <a:t>Click icon to add image of presenter</a:t>
            </a:r>
          </a:p>
        </p:txBody>
      </p:sp>
      <p:sp>
        <p:nvSpPr>
          <p:cNvPr id="10" name="Media Placeholder 5"/>
          <p:cNvSpPr>
            <a:spLocks noGrp="1"/>
          </p:cNvSpPr>
          <p:nvPr>
            <p:ph type="media" sz="quarter" idx="17" hasCustomPrompt="1"/>
          </p:nvPr>
        </p:nvSpPr>
        <p:spPr>
          <a:xfrm>
            <a:off x="433469" y="2124868"/>
            <a:ext cx="7442318" cy="4047639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dirty="0"/>
              <a:t>Click icon to add video 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23/05/2020</a:t>
            </a:fld>
            <a:endParaRPr lang="en-AU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part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/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/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10" name="Picture Placeholder 138"/>
          <p:cNvSpPr>
            <a:spLocks noGrp="1"/>
          </p:cNvSpPr>
          <p:nvPr>
            <p:ph type="pic" sz="quarter" idx="13" hasCustomPrompt="1"/>
          </p:nvPr>
        </p:nvSpPr>
        <p:spPr>
          <a:xfrm>
            <a:off x="6272241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noFill/>
        </p:spPr>
        <p:txBody>
          <a:bodyPr wrap="square" lIns="576000" tIns="1728000" rIns="360000" bIns="360000">
            <a:noAutofit/>
          </a:bodyPr>
          <a:lstStyle>
            <a:lvl1pPr algn="l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noProof="0" dirty="0"/>
              <a:t>Click central icon to add picture or pattern</a:t>
            </a:r>
          </a:p>
        </p:txBody>
      </p:sp>
      <p:grpSp>
        <p:nvGrpSpPr>
          <p:cNvPr id="70" name="Group 4"/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72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73" name="Rectangle 5"/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76" name="Freeform 6"/>
            <p:cNvSpPr/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77" name="Freeform 7"/>
            <p:cNvSpPr/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78" name="Freeform 8"/>
            <p:cNvSpPr/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79" name="Freeform 9"/>
            <p:cNvSpPr/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0" name="Freeform 10"/>
            <p:cNvSpPr/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1" name="Freeform 11"/>
            <p:cNvSpPr/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2" name="Freeform 12"/>
            <p:cNvSpPr/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3" name="Freeform 13"/>
            <p:cNvSpPr/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4" name="Freeform 14"/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5" name="Freeform 15"/>
            <p:cNvSpPr/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6" name="Freeform 16"/>
            <p:cNvSpPr/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7" name="Freeform 17"/>
            <p:cNvSpPr/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8" name="Freeform 18"/>
            <p:cNvSpPr/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9" name="Freeform 19"/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0" name="Freeform 20"/>
            <p:cNvSpPr/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1" name="Rectangle 21"/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2" name="Freeform 22"/>
            <p:cNvSpPr/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3" name="Freeform 23"/>
            <p:cNvSpPr/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4" name="Freeform 24"/>
            <p:cNvSpPr/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5" name="Freeform 25"/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6" name="Freeform 26"/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7" name="Freeform 27"/>
            <p:cNvSpPr/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8" name="Freeform 28"/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9" name="Freeform 29"/>
            <p:cNvSpPr/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0" name="Freeform 30"/>
            <p:cNvSpPr/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1" name="Freeform 31"/>
            <p:cNvSpPr/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2" name="Freeform 32"/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3" name="Freeform 34"/>
            <p:cNvSpPr/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4" name="Freeform 35"/>
            <p:cNvSpPr/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5" name="Freeform 36"/>
            <p:cNvSpPr/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6" name="Freeform 37"/>
            <p:cNvSpPr/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7" name="Freeform 38"/>
            <p:cNvSpPr/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8" name="Freeform 39"/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9" name="Freeform 40"/>
            <p:cNvSpPr/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0" name="Freeform 41"/>
            <p:cNvSpPr/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1" name="Freeform 42"/>
            <p:cNvSpPr/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2" name="Freeform 43"/>
            <p:cNvSpPr/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3" name="Freeform 44"/>
            <p:cNvSpPr/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4" name="Freeform 45"/>
            <p:cNvSpPr/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5" name="Freeform 46"/>
            <p:cNvSpPr/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6" name="Freeform 47"/>
            <p:cNvSpPr/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7" name="Freeform 48"/>
            <p:cNvSpPr/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8" name="Freeform 49"/>
            <p:cNvSpPr/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9" name="Freeform 50"/>
            <p:cNvSpPr/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0" name="Freeform 51"/>
            <p:cNvSpPr/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1" name="Freeform 52"/>
            <p:cNvSpPr/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2" name="Freeform 53"/>
            <p:cNvSpPr/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3" name="Freeform 54"/>
            <p:cNvSpPr/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4" name="Freeform 55"/>
            <p:cNvSpPr/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5" name="Freeform 56"/>
            <p:cNvSpPr/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6" name="Freeform 57"/>
            <p:cNvSpPr/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7" name="Freeform 58"/>
            <p:cNvSpPr/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8" name="Freeform 59"/>
            <p:cNvSpPr/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9" name="Freeform 60"/>
            <p:cNvSpPr/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0" name="Freeform 61"/>
            <p:cNvSpPr/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1" name="Freeform 62"/>
            <p:cNvSpPr/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</p:grpSp>
      <p:sp>
        <p:nvSpPr>
          <p:cNvPr id="66" name="Picture Placeholder 2"/>
          <p:cNvSpPr>
            <a:spLocks noGrp="1"/>
          </p:cNvSpPr>
          <p:nvPr>
            <p:ph type="pic" sz="quarter" idx="18" hasCustomPrompt="1"/>
          </p:nvPr>
        </p:nvSpPr>
        <p:spPr>
          <a:xfrm>
            <a:off x="500062" y="5410200"/>
            <a:ext cx="1939655" cy="923925"/>
          </a:xfrm>
        </p:spPr>
        <p:txBody>
          <a:bodyPr/>
          <a:lstStyle>
            <a:lvl1pPr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dirty="0"/>
              <a:t>Click to add partner logos</a:t>
            </a:r>
          </a:p>
        </p:txBody>
      </p:sp>
      <p:sp>
        <p:nvSpPr>
          <p:cNvPr id="67" name="Picture Placeholder 2"/>
          <p:cNvSpPr>
            <a:spLocks noGrp="1"/>
          </p:cNvSpPr>
          <p:nvPr>
            <p:ph type="pic" sz="quarter" idx="19" hasCustomPrompt="1"/>
          </p:nvPr>
        </p:nvSpPr>
        <p:spPr>
          <a:xfrm>
            <a:off x="2601859" y="5410200"/>
            <a:ext cx="1939655" cy="923925"/>
          </a:xfrm>
        </p:spPr>
        <p:txBody>
          <a:bodyPr/>
          <a:lstStyle>
            <a:lvl1pPr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dirty="0"/>
              <a:t>Click to add partner logos</a:t>
            </a:r>
          </a:p>
        </p:txBody>
      </p:sp>
      <p:sp>
        <p:nvSpPr>
          <p:cNvPr id="68" name="Picture Placeholder 2"/>
          <p:cNvSpPr>
            <a:spLocks noGrp="1"/>
          </p:cNvSpPr>
          <p:nvPr>
            <p:ph type="pic" sz="quarter" idx="20" hasCustomPrompt="1"/>
          </p:nvPr>
        </p:nvSpPr>
        <p:spPr>
          <a:xfrm>
            <a:off x="4703656" y="5410200"/>
            <a:ext cx="1939655" cy="923925"/>
          </a:xfrm>
        </p:spPr>
        <p:txBody>
          <a:bodyPr/>
          <a:lstStyle>
            <a:lvl1pPr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dirty="0"/>
              <a:t>Click to add partner logos</a:t>
            </a:r>
          </a:p>
        </p:txBody>
      </p:sp>
      <p:sp>
        <p:nvSpPr>
          <p:cNvPr id="132" name="Text Placeholder 140"/>
          <p:cNvSpPr>
            <a:spLocks noGrp="1"/>
          </p:cNvSpPr>
          <p:nvPr>
            <p:ph type="body" sz="quarter" idx="17" hasCustomPrompt="1"/>
          </p:nvPr>
        </p:nvSpPr>
        <p:spPr>
          <a:xfrm>
            <a:off x="2494666" y="686883"/>
            <a:ext cx="3776837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74" name="Text Placeholder 135"/>
          <p:cNvSpPr>
            <a:spLocks noGrp="1"/>
          </p:cNvSpPr>
          <p:nvPr>
            <p:ph type="body" sz="quarter" idx="21" hasCustomPrompt="1"/>
          </p:nvPr>
        </p:nvSpPr>
        <p:spPr>
          <a:xfrm>
            <a:off x="2601859" y="630906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316359" y="1532415"/>
            <a:ext cx="6326668" cy="4459190"/>
          </a:xfrm>
        </p:spPr>
        <p:txBody>
          <a:bodyPr numCol="1" spcCol="360000"/>
          <a:lstStyle/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6929159" y="433469"/>
            <a:ext cx="4829371" cy="5739032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428765" y="395066"/>
            <a:ext cx="5214261" cy="88736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23/05/2020</a:t>
            </a:fld>
            <a:endParaRPr lang="en-AU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 dirty="0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tw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316359" y="1532415"/>
            <a:ext cx="6326668" cy="3894165"/>
          </a:xfrm>
        </p:spPr>
        <p:txBody>
          <a:bodyPr numCol="1" spcCol="360000"/>
          <a:lstStyle/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428765" y="395066"/>
            <a:ext cx="5214261" cy="88736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16" name="Picture Placeholder 8"/>
          <p:cNvSpPr>
            <a:spLocks noGrp="1"/>
          </p:cNvSpPr>
          <p:nvPr>
            <p:ph type="pic" sz="quarter" idx="21"/>
          </p:nvPr>
        </p:nvSpPr>
        <p:spPr>
          <a:xfrm>
            <a:off x="6929160" y="433470"/>
            <a:ext cx="4829370" cy="2789708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17" name="Picture Placeholder 8"/>
          <p:cNvSpPr>
            <a:spLocks noGrp="1"/>
          </p:cNvSpPr>
          <p:nvPr>
            <p:ph type="pic" sz="quarter" idx="24"/>
          </p:nvPr>
        </p:nvSpPr>
        <p:spPr>
          <a:xfrm>
            <a:off x="6929159" y="3385373"/>
            <a:ext cx="4829371" cy="2787128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23/05/2020</a:t>
            </a:fld>
            <a:endParaRPr lang="en-AU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 dirty="0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thre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316359" y="1532415"/>
            <a:ext cx="6326668" cy="4459190"/>
          </a:xfrm>
        </p:spPr>
        <p:txBody>
          <a:bodyPr numCol="1" spcCol="360000"/>
          <a:lstStyle/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428765" y="395066"/>
            <a:ext cx="5214261" cy="88736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11" name="Picture Placeholder 8"/>
          <p:cNvSpPr>
            <a:spLocks noGrp="1"/>
          </p:cNvSpPr>
          <p:nvPr>
            <p:ph type="pic" sz="quarter" idx="24"/>
          </p:nvPr>
        </p:nvSpPr>
        <p:spPr>
          <a:xfrm>
            <a:off x="6929159" y="3385373"/>
            <a:ext cx="4829371" cy="2787128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12" name="Picture Placeholder 8"/>
          <p:cNvSpPr>
            <a:spLocks noGrp="1"/>
          </p:cNvSpPr>
          <p:nvPr>
            <p:ph type="pic" sz="quarter" idx="25"/>
          </p:nvPr>
        </p:nvSpPr>
        <p:spPr>
          <a:xfrm>
            <a:off x="6929160" y="433469"/>
            <a:ext cx="2340000" cy="2789709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13" name="Picture Placeholder 8"/>
          <p:cNvSpPr>
            <a:spLocks noGrp="1"/>
          </p:cNvSpPr>
          <p:nvPr>
            <p:ph type="pic" sz="quarter" idx="26"/>
          </p:nvPr>
        </p:nvSpPr>
        <p:spPr>
          <a:xfrm>
            <a:off x="9465648" y="433469"/>
            <a:ext cx="2292882" cy="2789709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7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23/05/2020</a:t>
            </a:fld>
            <a:endParaRPr lang="en-AU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 dirty="0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fou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316359" y="1532415"/>
            <a:ext cx="6326668" cy="4459190"/>
          </a:xfrm>
        </p:spPr>
        <p:txBody>
          <a:bodyPr numCol="1" spcCol="360000"/>
          <a:lstStyle/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428765" y="395066"/>
            <a:ext cx="5214261" cy="88736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16" name="Picture Placeholder 8"/>
          <p:cNvSpPr>
            <a:spLocks noGrp="1"/>
          </p:cNvSpPr>
          <p:nvPr>
            <p:ph type="pic" sz="quarter" idx="24"/>
          </p:nvPr>
        </p:nvSpPr>
        <p:spPr>
          <a:xfrm>
            <a:off x="6929159" y="3385373"/>
            <a:ext cx="4829371" cy="2787128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17" name="Picture Placeholder 8"/>
          <p:cNvSpPr>
            <a:spLocks noGrp="1"/>
          </p:cNvSpPr>
          <p:nvPr>
            <p:ph type="pic" sz="quarter" idx="25"/>
          </p:nvPr>
        </p:nvSpPr>
        <p:spPr>
          <a:xfrm>
            <a:off x="6929160" y="433469"/>
            <a:ext cx="2340000" cy="2789709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18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9456458" y="433469"/>
            <a:ext cx="2302072" cy="1331839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19" name="Picture Placeholder 8"/>
          <p:cNvSpPr>
            <a:spLocks noGrp="1"/>
          </p:cNvSpPr>
          <p:nvPr>
            <p:ph type="pic" sz="quarter" idx="17"/>
          </p:nvPr>
        </p:nvSpPr>
        <p:spPr>
          <a:xfrm>
            <a:off x="9456458" y="1953366"/>
            <a:ext cx="2302072" cy="1273502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6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23/05/2020</a:t>
            </a:fld>
            <a:endParaRPr lang="en-AU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 dirty="0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433470" y="433470"/>
            <a:ext cx="11325062" cy="5991061"/>
          </a:xfrm>
          <a:solidFill>
            <a:schemeClr val="bg1">
              <a:lumMod val="85000"/>
            </a:schemeClr>
          </a:solidFill>
        </p:spPr>
        <p:txBody>
          <a:bodyPr lIns="936000" tIns="180000" rIns="180000" bIns="180000">
            <a:normAutofit/>
          </a:bodyPr>
          <a:lstStyle>
            <a:lvl1pPr algn="l"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128" name="Text Placeholder 135"/>
          <p:cNvSpPr>
            <a:spLocks noGrp="1" noChangeAspect="1"/>
          </p:cNvSpPr>
          <p:nvPr>
            <p:ph type="body" sz="quarter" idx="15" hasCustomPrompt="1"/>
          </p:nvPr>
        </p:nvSpPr>
        <p:spPr>
          <a:xfrm>
            <a:off x="433470" y="433470"/>
            <a:ext cx="720000" cy="720000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>
              <a:defRPr sz="200">
                <a:solidFill>
                  <a:schemeClr val="tx2"/>
                </a:solidFill>
              </a:defRPr>
            </a:lvl1pPr>
            <a:lvl2pPr marL="0" indent="0">
              <a:defRPr sz="200">
                <a:solidFill>
                  <a:schemeClr val="tx2"/>
                </a:solidFill>
              </a:defRPr>
            </a:lvl2pPr>
            <a:lvl3pPr marL="0" indent="0">
              <a:defRPr sz="200">
                <a:solidFill>
                  <a:schemeClr val="tx2"/>
                </a:solidFill>
              </a:defRPr>
            </a:lvl3pPr>
            <a:lvl4pPr>
              <a:defRPr sz="200">
                <a:solidFill>
                  <a:schemeClr val="tx2"/>
                </a:solidFill>
              </a:defRPr>
            </a:lvl4pPr>
            <a:lvl5pPr>
              <a:defRPr sz="200">
                <a:solidFill>
                  <a:schemeClr val="tx2"/>
                </a:solidFill>
              </a:defRPr>
            </a:lvl5pPr>
            <a:lvl6pPr>
              <a:defRPr sz="200">
                <a:solidFill>
                  <a:schemeClr val="tx2"/>
                </a:solidFill>
              </a:defRPr>
            </a:lvl6pPr>
            <a:lvl7pPr>
              <a:defRPr sz="200">
                <a:solidFill>
                  <a:schemeClr val="tx2"/>
                </a:solidFill>
              </a:defRPr>
            </a:lvl7pPr>
            <a:lvl8pPr>
              <a:defRPr sz="200">
                <a:solidFill>
                  <a:schemeClr val="tx2"/>
                </a:solidFill>
              </a:defRPr>
            </a:lvl8pPr>
            <a:lvl9pPr>
              <a:defRPr sz="2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/>
              <a:t>       </a:t>
            </a:r>
          </a:p>
        </p:txBody>
      </p:sp>
      <p:sp>
        <p:nvSpPr>
          <p:cNvPr id="129" name="Text Placeholder 140"/>
          <p:cNvSpPr>
            <a:spLocks noGrp="1"/>
          </p:cNvSpPr>
          <p:nvPr>
            <p:ph type="body" sz="quarter" idx="16" hasCustomPrompt="1"/>
          </p:nvPr>
        </p:nvSpPr>
        <p:spPr>
          <a:xfrm>
            <a:off x="2313784" y="2007045"/>
            <a:ext cx="2965787" cy="826466"/>
          </a:xfrm>
        </p:spPr>
        <p:txBody>
          <a:bodyPr/>
          <a:lstStyle>
            <a:lvl1pPr>
              <a:spcBef>
                <a:spcPts val="500"/>
              </a:spcBef>
              <a:defRPr b="1">
                <a:solidFill>
                  <a:schemeClr val="bg1"/>
                </a:solidFill>
              </a:defRPr>
            </a:lvl1pPr>
            <a:lvl2pPr marL="0" indent="0">
              <a:buNone/>
              <a:defRPr sz="2000">
                <a:solidFill>
                  <a:schemeClr val="bg1"/>
                </a:solidFill>
              </a:defRPr>
            </a:lvl2pPr>
            <a:lvl3pPr marL="0" indent="0">
              <a:buNone/>
              <a:defRPr sz="2000" b="0">
                <a:solidFill>
                  <a:schemeClr val="bg1"/>
                </a:solidFill>
              </a:defRPr>
            </a:lvl3pPr>
            <a:lvl4pPr>
              <a:defRPr sz="2000" b="0">
                <a:solidFill>
                  <a:schemeClr val="bg1"/>
                </a:solidFill>
              </a:defRPr>
            </a:lvl4pPr>
            <a:lvl5pPr>
              <a:defRPr sz="2000" b="0">
                <a:solidFill>
                  <a:schemeClr val="bg1"/>
                </a:solidFill>
              </a:defRPr>
            </a:lvl5pPr>
            <a:lvl6pPr>
              <a:defRPr sz="2000" b="0">
                <a:solidFill>
                  <a:schemeClr val="bg1"/>
                </a:solidFill>
              </a:defRPr>
            </a:lvl6pPr>
            <a:lvl7pPr>
              <a:defRPr sz="2000" b="0">
                <a:solidFill>
                  <a:schemeClr val="bg1"/>
                </a:solidFill>
              </a:defRPr>
            </a:lvl7pPr>
            <a:lvl8pPr>
              <a:defRPr sz="2000">
                <a:solidFill>
                  <a:schemeClr val="bg1"/>
                </a:solidFill>
              </a:defRPr>
            </a:lvl8pPr>
            <a:lvl9pPr>
              <a:defRPr sz="20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Use this for dark images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131" name="Text Placeholder 140"/>
          <p:cNvSpPr>
            <a:spLocks noGrp="1"/>
          </p:cNvSpPr>
          <p:nvPr>
            <p:ph type="body" sz="quarter" idx="17" hasCustomPrompt="1"/>
          </p:nvPr>
        </p:nvSpPr>
        <p:spPr>
          <a:xfrm>
            <a:off x="6945656" y="2007045"/>
            <a:ext cx="2965787" cy="826466"/>
          </a:xfrm>
        </p:spPr>
        <p:txBody>
          <a:bodyPr/>
          <a:lstStyle>
            <a:lvl1pPr>
              <a:spcBef>
                <a:spcPts val="500"/>
              </a:spcBef>
              <a:defRPr b="1">
                <a:solidFill>
                  <a:schemeClr val="tx2"/>
                </a:solidFill>
              </a:defRPr>
            </a:lvl1pPr>
            <a:lvl2pPr marL="0" indent="0">
              <a:buNone/>
              <a:defRPr sz="2000">
                <a:solidFill>
                  <a:schemeClr val="tx2"/>
                </a:solidFill>
              </a:defRPr>
            </a:lvl2pPr>
            <a:lvl3pPr marL="0" indent="0">
              <a:buNone/>
              <a:defRPr sz="2000" b="0">
                <a:solidFill>
                  <a:schemeClr val="tx2"/>
                </a:solidFill>
              </a:defRPr>
            </a:lvl3pPr>
            <a:lvl4pPr>
              <a:defRPr sz="2000" b="0">
                <a:solidFill>
                  <a:schemeClr val="tx2"/>
                </a:solidFill>
              </a:defRPr>
            </a:lvl4pPr>
            <a:lvl5pPr>
              <a:defRPr sz="2000" b="0">
                <a:solidFill>
                  <a:schemeClr val="tx2"/>
                </a:solidFill>
              </a:defRPr>
            </a:lvl5pPr>
            <a:lvl6pPr>
              <a:defRPr sz="2000" b="0">
                <a:solidFill>
                  <a:schemeClr val="tx2"/>
                </a:solidFill>
              </a:defRPr>
            </a:lvl6pPr>
            <a:lvl7pPr>
              <a:defRPr sz="2000" b="0">
                <a:solidFill>
                  <a:schemeClr val="tx2"/>
                </a:solidFill>
              </a:defRPr>
            </a:lvl7pPr>
            <a:lvl8pPr>
              <a:defRPr sz="2000">
                <a:solidFill>
                  <a:schemeClr val="tx2"/>
                </a:solidFill>
              </a:defRPr>
            </a:lvl8pPr>
            <a:lvl9pPr>
              <a:defRPr sz="20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Use this for light images</a:t>
            </a:r>
            <a:br>
              <a:rPr lang="en-AU" noProof="0" dirty="0"/>
            </a:br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smtClean="0"/>
              <a:t>‹#›</a:t>
            </a:fld>
            <a:endParaRPr lang="en-AU"/>
          </a:p>
        </p:txBody>
      </p:sp>
      <p:sp>
        <p:nvSpPr>
          <p:cNvPr id="64" name="Title 6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28765" y="395066"/>
            <a:ext cx="10296000" cy="887360"/>
          </a:xfrm>
        </p:spPr>
        <p:txBody>
          <a:bodyPr/>
          <a:lstStyle>
            <a:lvl1pPr>
              <a:defRPr/>
            </a:lvl1pPr>
          </a:lstStyle>
          <a:p>
            <a:r>
              <a:rPr lang="en-AU" noProof="0" dirty="0"/>
              <a:t>Title and content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16356" y="1532415"/>
            <a:ext cx="11408409" cy="43769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AU" noProof="0" dirty="0"/>
              <a:t>Click to add text, or click on the relevant icon at the centre of the placeholder to add: Table / Chart / SmartArt / Image / Media. 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9B32D-F9FA-4261-B185-C59FA1578162}" type="datetime1">
              <a:rPr lang="en-AU" noProof="0" smtClean="0"/>
              <a:t>23/05/2020</a:t>
            </a:fld>
            <a:endParaRPr lang="en-AU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28765" y="395066"/>
            <a:ext cx="10296000" cy="887360"/>
          </a:xfrm>
        </p:spPr>
        <p:txBody>
          <a:bodyPr/>
          <a:lstStyle>
            <a:lvl1pPr>
              <a:defRPr/>
            </a:lvl1pPr>
          </a:lstStyle>
          <a:p>
            <a:r>
              <a:rPr lang="en-AU" noProof="0" dirty="0"/>
              <a:t>Two content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16357" y="1532415"/>
            <a:ext cx="5400000" cy="43769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AU" noProof="0" dirty="0"/>
              <a:t>Click to add text, or click on the relevant icon at the centre of the placeholder to add: Table / Chart / SmartArt / Image / Media. 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9B32D-F9FA-4261-B185-C59FA1578162}" type="datetime1">
              <a:rPr lang="en-AU" noProof="0" smtClean="0"/>
              <a:t>23/05/2020</a:t>
            </a:fld>
            <a:endParaRPr lang="en-AU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  <p:sp>
        <p:nvSpPr>
          <p:cNvPr id="7" name="Content Placeholder 2"/>
          <p:cNvSpPr>
            <a:spLocks noGrp="1"/>
          </p:cNvSpPr>
          <p:nvPr>
            <p:ph idx="13" hasCustomPrompt="1"/>
          </p:nvPr>
        </p:nvSpPr>
        <p:spPr>
          <a:xfrm>
            <a:off x="6324765" y="1532415"/>
            <a:ext cx="5400000" cy="43769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AU" noProof="0" dirty="0"/>
              <a:t>Click to add text, or click on the relevant icon at the centre of the placeholder to add: Table / Chart / SmartArt / Image / Media. 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28765" y="395066"/>
            <a:ext cx="10296000" cy="887360"/>
          </a:xfrm>
        </p:spPr>
        <p:txBody>
          <a:bodyPr/>
          <a:lstStyle>
            <a:lvl1pPr>
              <a:defRPr/>
            </a:lvl1pPr>
          </a:lstStyle>
          <a:p>
            <a:r>
              <a:rPr lang="en-AU" noProof="0" dirty="0"/>
              <a:t>Two column text slide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3400A-F88E-43AE-A990-A2146D650ECD}" type="datetime1">
              <a:rPr lang="en-AU" noProof="0" smtClean="0"/>
              <a:t>23/05/2020</a:t>
            </a:fld>
            <a:endParaRPr lang="en-AU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6357" y="1532415"/>
            <a:ext cx="11408408" cy="4459190"/>
          </a:xfrm>
        </p:spPr>
        <p:txBody>
          <a:bodyPr numCol="2" spcCol="360000"/>
          <a:lstStyle>
            <a:lvl1pPr>
              <a:defRPr/>
            </a:lvl1pPr>
          </a:lstStyle>
          <a:p>
            <a:pPr lvl="0"/>
            <a:r>
              <a:rPr lang="en-AU" noProof="0" dirty="0"/>
              <a:t>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28765" y="395066"/>
            <a:ext cx="10296000" cy="887360"/>
          </a:xfrm>
        </p:spPr>
        <p:txBody>
          <a:bodyPr/>
          <a:lstStyle>
            <a:lvl1pPr>
              <a:defRPr/>
            </a:lvl1pPr>
          </a:lstStyle>
          <a:p>
            <a:r>
              <a:rPr lang="en-AU" noProof="0" dirty="0"/>
              <a:t>Three column text slide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57AC4-CA73-4AA5-94CF-7FC707DB7435}" type="datetime1">
              <a:rPr lang="en-AU" noProof="0" smtClean="0"/>
              <a:t>23/05/2020</a:t>
            </a:fld>
            <a:endParaRPr lang="en-AU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316357" y="1532415"/>
            <a:ext cx="11408408" cy="4459189"/>
          </a:xfrm>
        </p:spPr>
        <p:txBody>
          <a:bodyPr numCol="3" spcCol="360000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二级</a:t>
            </a:r>
          </a:p>
          <a:p>
            <a:pPr lvl="2"/>
            <a:r>
              <a:rPr lang="zh-CN" altLang="en-US" noProof="0"/>
              <a:t>三级</a:t>
            </a:r>
          </a:p>
          <a:p>
            <a:pPr lvl="3"/>
            <a:r>
              <a:rPr lang="zh-CN" altLang="en-US" noProof="0"/>
              <a:t>四级</a:t>
            </a:r>
          </a:p>
          <a:p>
            <a:pPr lvl="4"/>
            <a:r>
              <a:rPr lang="zh-CN" altLang="en-US" noProof="0"/>
              <a:t>五级</a:t>
            </a:r>
            <a:endParaRPr lang="en-AU" noProof="0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13" Type="http://schemas.openxmlformats.org/officeDocument/2006/relationships/slideLayout" Target="../slideLayouts/slideLayout33.xml"/><Relationship Id="rId18" Type="http://schemas.openxmlformats.org/officeDocument/2006/relationships/slideLayout" Target="../slideLayouts/slideLayout38.xml"/><Relationship Id="rId26" Type="http://schemas.openxmlformats.org/officeDocument/2006/relationships/image" Target="../media/image1.png"/><Relationship Id="rId3" Type="http://schemas.openxmlformats.org/officeDocument/2006/relationships/slideLayout" Target="../slideLayouts/slideLayout23.xml"/><Relationship Id="rId21" Type="http://schemas.openxmlformats.org/officeDocument/2006/relationships/slideLayout" Target="../slideLayouts/slideLayout41.xml"/><Relationship Id="rId7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32.xml"/><Relationship Id="rId17" Type="http://schemas.openxmlformats.org/officeDocument/2006/relationships/slideLayout" Target="../slideLayouts/slideLayout37.xml"/><Relationship Id="rId25" Type="http://schemas.openxmlformats.org/officeDocument/2006/relationships/theme" Target="../theme/theme2.xml"/><Relationship Id="rId2" Type="http://schemas.openxmlformats.org/officeDocument/2006/relationships/slideLayout" Target="../slideLayouts/slideLayout22.xml"/><Relationship Id="rId16" Type="http://schemas.openxmlformats.org/officeDocument/2006/relationships/slideLayout" Target="../slideLayouts/slideLayout36.xml"/><Relationship Id="rId20" Type="http://schemas.openxmlformats.org/officeDocument/2006/relationships/slideLayout" Target="../slideLayouts/slideLayout40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24" Type="http://schemas.openxmlformats.org/officeDocument/2006/relationships/slideLayout" Target="../slideLayouts/slideLayout44.xml"/><Relationship Id="rId5" Type="http://schemas.openxmlformats.org/officeDocument/2006/relationships/slideLayout" Target="../slideLayouts/slideLayout25.xml"/><Relationship Id="rId15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30.xml"/><Relationship Id="rId19" Type="http://schemas.openxmlformats.org/officeDocument/2006/relationships/slideLayout" Target="../slideLayouts/slideLayout39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Relationship Id="rId14" Type="http://schemas.openxmlformats.org/officeDocument/2006/relationships/slideLayout" Target="../slideLayouts/slideLayout34.xml"/><Relationship Id="rId22" Type="http://schemas.openxmlformats.org/officeDocument/2006/relationships/slideLayout" Target="../slideLayouts/slideLayout4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28765" y="395066"/>
            <a:ext cx="10296000" cy="88736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zh-CN" altLang="en-US" noProof="0"/>
              <a:t>单击此处编辑母版标题样式</a:t>
            </a:r>
            <a:endParaRPr lang="en-AU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6356" y="1532415"/>
            <a:ext cx="11408409" cy="43769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二级</a:t>
            </a:r>
          </a:p>
          <a:p>
            <a:pPr lvl="2"/>
            <a:r>
              <a:rPr lang="zh-CN" altLang="en-US" noProof="0"/>
              <a:t>三级</a:t>
            </a:r>
          </a:p>
          <a:p>
            <a:pPr lvl="3"/>
            <a:r>
              <a:rPr lang="zh-CN" altLang="en-US" noProof="0"/>
              <a:t>四级</a:t>
            </a:r>
          </a:p>
          <a:p>
            <a:pPr lvl="4"/>
            <a:r>
              <a:rPr lang="zh-CN" altLang="en-US" noProof="0"/>
              <a:t>五级</a:t>
            </a:r>
            <a:endParaRPr lang="en-AU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412983" y="6172501"/>
            <a:ext cx="248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15C1EA3C-26E9-4B87-838B-C7B127160328}" type="datetime1">
              <a:rPr lang="en-AU" noProof="0" smtClean="0"/>
              <a:t>23/05/2020</a:t>
            </a:fld>
            <a:endParaRPr lang="en-AU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6357" y="6172501"/>
            <a:ext cx="803542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 lang="en-AU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60059" y="6172501"/>
            <a:ext cx="846000" cy="365125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DC22DD25-61AE-413C-B4D2-EF2365C9B2E1}" type="slidenum">
              <a:rPr lang="en-AU" noProof="0" smtClean="0"/>
              <a:t>‹#›</a:t>
            </a:fld>
            <a:endParaRPr lang="en-AU" noProof="0" dirty="0"/>
          </a:p>
        </p:txBody>
      </p:sp>
      <p:grpSp>
        <p:nvGrpSpPr>
          <p:cNvPr id="183" name="Group 4"/>
          <p:cNvGrpSpPr>
            <a:grpSpLocks noChangeAspect="1"/>
          </p:cNvGrpSpPr>
          <p:nvPr userDrawn="1"/>
        </p:nvGrpSpPr>
        <p:grpSpPr bwMode="auto">
          <a:xfrm>
            <a:off x="433469" y="432000"/>
            <a:ext cx="718160" cy="720000"/>
            <a:chOff x="2864" y="1181"/>
            <a:chExt cx="1952" cy="1957"/>
          </a:xfrm>
          <a:blipFill>
            <a:blip r:embed="rId22"/>
            <a:stretch>
              <a:fillRect/>
            </a:stretch>
          </a:blipFill>
        </p:grpSpPr>
        <p:sp>
          <p:nvSpPr>
            <p:cNvPr id="184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6" name="Rectangle 5"/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7" name="Freeform 6"/>
            <p:cNvSpPr/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8" name="Freeform 7"/>
            <p:cNvSpPr/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9" name="Freeform 8"/>
            <p:cNvSpPr/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90" name="Freeform 9"/>
            <p:cNvSpPr/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91" name="Freeform 10"/>
            <p:cNvSpPr/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92" name="Freeform 11"/>
            <p:cNvSpPr/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93" name="Freeform 12"/>
            <p:cNvSpPr/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94" name="Freeform 13"/>
            <p:cNvSpPr/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95" name="Freeform 14"/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96" name="Freeform 15"/>
            <p:cNvSpPr/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97" name="Freeform 16"/>
            <p:cNvSpPr/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98" name="Freeform 17"/>
            <p:cNvSpPr/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99" name="Freeform 18"/>
            <p:cNvSpPr/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00" name="Freeform 19"/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01" name="Freeform 20"/>
            <p:cNvSpPr/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02" name="Rectangle 21"/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03" name="Freeform 22"/>
            <p:cNvSpPr/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04" name="Freeform 23"/>
            <p:cNvSpPr/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05" name="Freeform 24"/>
            <p:cNvSpPr/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06" name="Freeform 25"/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07" name="Freeform 26"/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08" name="Freeform 27"/>
            <p:cNvSpPr/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09" name="Freeform 28"/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10" name="Freeform 29"/>
            <p:cNvSpPr/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11" name="Freeform 30"/>
            <p:cNvSpPr/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12" name="Freeform 31"/>
            <p:cNvSpPr/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13" name="Freeform 32"/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14" name="Freeform 34"/>
            <p:cNvSpPr/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15" name="Freeform 35"/>
            <p:cNvSpPr/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16" name="Freeform 36"/>
            <p:cNvSpPr/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17" name="Freeform 37"/>
            <p:cNvSpPr/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18" name="Freeform 38"/>
            <p:cNvSpPr/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19" name="Freeform 39"/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20" name="Freeform 40"/>
            <p:cNvSpPr/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21" name="Freeform 41"/>
            <p:cNvSpPr/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22" name="Freeform 42"/>
            <p:cNvSpPr/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23" name="Freeform 43"/>
            <p:cNvSpPr/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24" name="Freeform 44"/>
            <p:cNvSpPr/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25" name="Freeform 45"/>
            <p:cNvSpPr/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26" name="Freeform 46"/>
            <p:cNvSpPr/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27" name="Freeform 47"/>
            <p:cNvSpPr/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28" name="Freeform 48"/>
            <p:cNvSpPr/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29" name="Freeform 49"/>
            <p:cNvSpPr/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30" name="Freeform 50"/>
            <p:cNvSpPr/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31" name="Freeform 51"/>
            <p:cNvSpPr/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32" name="Freeform 52"/>
            <p:cNvSpPr/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33" name="Freeform 53"/>
            <p:cNvSpPr/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34" name="Freeform 54"/>
            <p:cNvSpPr/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35" name="Freeform 55"/>
            <p:cNvSpPr/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36" name="Freeform 56"/>
            <p:cNvSpPr/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37" name="Freeform 57"/>
            <p:cNvSpPr/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38" name="Freeform 58"/>
            <p:cNvSpPr/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39" name="Freeform 59"/>
            <p:cNvSpPr/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40" name="Freeform 60"/>
            <p:cNvSpPr/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41" name="Freeform 61"/>
            <p:cNvSpPr/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42" name="Freeform 62"/>
            <p:cNvSpPr/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15900" indent="-2159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431800" indent="-215900" algn="l" defTabSz="914400" rtl="0" eaLnBrk="1" latinLnBrk="0" hangingPunct="1">
        <a:lnSpc>
          <a:spcPct val="100000"/>
        </a:lnSpc>
        <a:spcBef>
          <a:spcPts val="500"/>
        </a:spcBef>
        <a:buFont typeface="Calibri" panose="020F0502020204030204" pitchFamily="34" charset="0"/>
        <a:buChar char="–"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100000"/>
        </a:lnSpc>
        <a:spcBef>
          <a:spcPts val="800"/>
        </a:spcBef>
        <a:buFont typeface="Arial" panose="020B0604020202020204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28765" y="395066"/>
            <a:ext cx="10296000" cy="88736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AU" noProof="0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6358" y="1532415"/>
            <a:ext cx="11408407" cy="43769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  <a:p>
            <a:pPr lvl="5"/>
            <a:r>
              <a:rPr lang="en-AU" noProof="0" dirty="0"/>
              <a:t>Six</a:t>
            </a:r>
          </a:p>
          <a:p>
            <a:pPr lvl="6"/>
            <a:r>
              <a:rPr lang="en-AU" noProof="0" dirty="0"/>
              <a:t>Seven</a:t>
            </a:r>
          </a:p>
          <a:p>
            <a:pPr lvl="7"/>
            <a:r>
              <a:rPr lang="en-AU" noProof="0" dirty="0"/>
              <a:t>Eight</a:t>
            </a:r>
          </a:p>
          <a:p>
            <a:pPr lvl="8"/>
            <a:r>
              <a:rPr lang="en-AU" noProof="0" dirty="0"/>
              <a:t>nine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412983" y="6172501"/>
            <a:ext cx="248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15C1EA3C-26E9-4B87-838B-C7B127160328}" type="datetime1">
              <a:rPr lang="en-AU" noProof="0" smtClean="0"/>
              <a:t>23/05/2020</a:t>
            </a:fld>
            <a:endParaRPr lang="en-AU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28765" y="6172501"/>
            <a:ext cx="69230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 lang="en-AU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60060" y="6172501"/>
            <a:ext cx="753681" cy="365125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DC22DD25-61AE-413C-B4D2-EF2365C9B2E1}" type="slidenum">
              <a:rPr lang="en-AU" noProof="0" smtClean="0"/>
              <a:t>‹#›</a:t>
            </a:fld>
            <a:endParaRPr lang="en-AU" noProof="0" dirty="0"/>
          </a:p>
        </p:txBody>
      </p:sp>
      <p:grpSp>
        <p:nvGrpSpPr>
          <p:cNvPr id="183" name="Group 4"/>
          <p:cNvGrpSpPr>
            <a:grpSpLocks noChangeAspect="1"/>
          </p:cNvGrpSpPr>
          <p:nvPr userDrawn="1"/>
        </p:nvGrpSpPr>
        <p:grpSpPr bwMode="auto">
          <a:xfrm>
            <a:off x="433469" y="432000"/>
            <a:ext cx="718160" cy="720000"/>
            <a:chOff x="2864" y="1181"/>
            <a:chExt cx="1952" cy="1957"/>
          </a:xfrm>
          <a:blipFill>
            <a:blip r:embed="rId26"/>
            <a:stretch>
              <a:fillRect/>
            </a:stretch>
          </a:blipFill>
        </p:grpSpPr>
        <p:sp>
          <p:nvSpPr>
            <p:cNvPr id="184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6" name="Rectangle 5"/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7" name="Freeform 6"/>
            <p:cNvSpPr/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8" name="Freeform 7"/>
            <p:cNvSpPr/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9" name="Freeform 8"/>
            <p:cNvSpPr/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90" name="Freeform 9"/>
            <p:cNvSpPr/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91" name="Freeform 10"/>
            <p:cNvSpPr/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92" name="Freeform 11"/>
            <p:cNvSpPr/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93" name="Freeform 12"/>
            <p:cNvSpPr/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94" name="Freeform 13"/>
            <p:cNvSpPr/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95" name="Freeform 14"/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96" name="Freeform 15"/>
            <p:cNvSpPr/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97" name="Freeform 16"/>
            <p:cNvSpPr/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98" name="Freeform 17"/>
            <p:cNvSpPr/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99" name="Freeform 18"/>
            <p:cNvSpPr/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00" name="Freeform 19"/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01" name="Freeform 20"/>
            <p:cNvSpPr/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02" name="Rectangle 21"/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03" name="Freeform 22"/>
            <p:cNvSpPr/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04" name="Freeform 23"/>
            <p:cNvSpPr/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05" name="Freeform 24"/>
            <p:cNvSpPr/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06" name="Freeform 25"/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07" name="Freeform 26"/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08" name="Freeform 27"/>
            <p:cNvSpPr/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09" name="Freeform 28"/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10" name="Freeform 29"/>
            <p:cNvSpPr/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11" name="Freeform 30"/>
            <p:cNvSpPr/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12" name="Freeform 31"/>
            <p:cNvSpPr/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13" name="Freeform 32"/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14" name="Freeform 34"/>
            <p:cNvSpPr/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15" name="Freeform 35"/>
            <p:cNvSpPr/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16" name="Freeform 36"/>
            <p:cNvSpPr/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17" name="Freeform 37"/>
            <p:cNvSpPr/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18" name="Freeform 38"/>
            <p:cNvSpPr/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19" name="Freeform 39"/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20" name="Freeform 40"/>
            <p:cNvSpPr/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21" name="Freeform 41"/>
            <p:cNvSpPr/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22" name="Freeform 42"/>
            <p:cNvSpPr/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23" name="Freeform 43"/>
            <p:cNvSpPr/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24" name="Freeform 44"/>
            <p:cNvSpPr/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25" name="Freeform 45"/>
            <p:cNvSpPr/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26" name="Freeform 46"/>
            <p:cNvSpPr/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27" name="Freeform 47"/>
            <p:cNvSpPr/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28" name="Freeform 48"/>
            <p:cNvSpPr/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29" name="Freeform 49"/>
            <p:cNvSpPr/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30" name="Freeform 50"/>
            <p:cNvSpPr/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31" name="Freeform 51"/>
            <p:cNvSpPr/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32" name="Freeform 52"/>
            <p:cNvSpPr/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33" name="Freeform 53"/>
            <p:cNvSpPr/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34" name="Freeform 54"/>
            <p:cNvSpPr/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35" name="Freeform 55"/>
            <p:cNvSpPr/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36" name="Freeform 56"/>
            <p:cNvSpPr/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37" name="Freeform 57"/>
            <p:cNvSpPr/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38" name="Freeform 58"/>
            <p:cNvSpPr/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39" name="Freeform 59"/>
            <p:cNvSpPr/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40" name="Freeform 60"/>
            <p:cNvSpPr/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41" name="Freeform 61"/>
            <p:cNvSpPr/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42" name="Freeform 62"/>
            <p:cNvSpPr/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  <p:sldLayoutId id="2147483687" r:id="rId18"/>
    <p:sldLayoutId id="2147483688" r:id="rId19"/>
    <p:sldLayoutId id="2147483689" r:id="rId20"/>
    <p:sldLayoutId id="2147483690" r:id="rId21"/>
    <p:sldLayoutId id="2147483691" r:id="rId22"/>
    <p:sldLayoutId id="2147483692" r:id="rId23"/>
    <p:sldLayoutId id="2147483693" r:id="rId2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15900" indent="-2159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431800" indent="-215900" algn="l" defTabSz="914400" rtl="0" eaLnBrk="1" latinLnBrk="0" hangingPunct="1">
        <a:lnSpc>
          <a:spcPct val="100000"/>
        </a:lnSpc>
        <a:spcBef>
          <a:spcPts val="500"/>
        </a:spcBef>
        <a:buFont typeface="Calibri" panose="020F0502020204030204" pitchFamily="34" charset="0"/>
        <a:buChar char="–"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Freeform: Shape 65"/>
          <p:cNvSpPr/>
          <p:nvPr userDrawn="1"/>
        </p:nvSpPr>
        <p:spPr>
          <a:xfrm>
            <a:off x="6097" y="0"/>
            <a:ext cx="6433456" cy="2650285"/>
          </a:xfrm>
          <a:custGeom>
            <a:avLst/>
            <a:gdLst>
              <a:gd name="connsiteX0" fmla="*/ 0 w 6433456"/>
              <a:gd name="connsiteY0" fmla="*/ 0 h 2650285"/>
              <a:gd name="connsiteX1" fmla="*/ 6185409 w 6433456"/>
              <a:gd name="connsiteY1" fmla="*/ 0 h 2650285"/>
              <a:gd name="connsiteX2" fmla="*/ 6433456 w 6433456"/>
              <a:gd name="connsiteY2" fmla="*/ 924909 h 2650285"/>
              <a:gd name="connsiteX3" fmla="*/ 0 w 6433456"/>
              <a:gd name="connsiteY3" fmla="*/ 2650285 h 2650285"/>
              <a:gd name="connsiteX4" fmla="*/ 0 w 6433456"/>
              <a:gd name="connsiteY4" fmla="*/ 0 h 2650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33456" h="2650285">
                <a:moveTo>
                  <a:pt x="0" y="0"/>
                </a:moveTo>
                <a:lnTo>
                  <a:pt x="6185409" y="0"/>
                </a:lnTo>
                <a:lnTo>
                  <a:pt x="6433456" y="924909"/>
                </a:lnTo>
                <a:lnTo>
                  <a:pt x="0" y="265028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28765" y="395066"/>
            <a:ext cx="10296000" cy="88736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AU" noProof="0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6358" y="1532415"/>
            <a:ext cx="11408407" cy="43769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  <a:p>
            <a:pPr lvl="5"/>
            <a:r>
              <a:rPr lang="en-AU" noProof="0" dirty="0"/>
              <a:t>Six</a:t>
            </a:r>
          </a:p>
          <a:p>
            <a:pPr lvl="6"/>
            <a:r>
              <a:rPr lang="en-AU" noProof="0" dirty="0"/>
              <a:t>Seven</a:t>
            </a:r>
          </a:p>
          <a:p>
            <a:pPr lvl="7"/>
            <a:r>
              <a:rPr lang="en-AU" noProof="0" dirty="0"/>
              <a:t>Eight</a:t>
            </a:r>
          </a:p>
          <a:p>
            <a:pPr lvl="8"/>
            <a:r>
              <a:rPr lang="en-AU" noProof="0" dirty="0"/>
              <a:t>nine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412983" y="6172501"/>
            <a:ext cx="248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15C1EA3C-26E9-4B87-838B-C7B127160328}" type="datetime1">
              <a:rPr lang="en-AU" noProof="0" smtClean="0"/>
              <a:t>23/05/2020</a:t>
            </a:fld>
            <a:endParaRPr lang="en-AU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28765" y="6172501"/>
            <a:ext cx="69230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 lang="en-AU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60060" y="6172501"/>
            <a:ext cx="753681" cy="365125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DC22DD25-61AE-413C-B4D2-EF2365C9B2E1}" type="slidenum">
              <a:rPr lang="en-AU" noProof="0" smtClean="0"/>
              <a:t>‹#›</a:t>
            </a:fld>
            <a:endParaRPr lang="en-AU" noProof="0" dirty="0"/>
          </a:p>
        </p:txBody>
      </p:sp>
      <p:grpSp>
        <p:nvGrpSpPr>
          <p:cNvPr id="183" name="Group 4"/>
          <p:cNvGrpSpPr>
            <a:grpSpLocks noChangeAspect="1"/>
          </p:cNvGrpSpPr>
          <p:nvPr userDrawn="1"/>
        </p:nvGrpSpPr>
        <p:grpSpPr bwMode="auto">
          <a:xfrm>
            <a:off x="433469" y="432000"/>
            <a:ext cx="718160" cy="720000"/>
            <a:chOff x="2864" y="1181"/>
            <a:chExt cx="1952" cy="1957"/>
          </a:xfrm>
          <a:blipFill>
            <a:blip r:embed="rId13"/>
            <a:stretch>
              <a:fillRect/>
            </a:stretch>
          </a:blipFill>
        </p:grpSpPr>
        <p:sp>
          <p:nvSpPr>
            <p:cNvPr id="184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6" name="Rectangle 5"/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7" name="Freeform 6"/>
            <p:cNvSpPr/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8" name="Freeform 7"/>
            <p:cNvSpPr/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9" name="Freeform 8"/>
            <p:cNvSpPr/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90" name="Freeform 9"/>
            <p:cNvSpPr/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91" name="Freeform 10"/>
            <p:cNvSpPr/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92" name="Freeform 11"/>
            <p:cNvSpPr/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93" name="Freeform 12"/>
            <p:cNvSpPr/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94" name="Freeform 13"/>
            <p:cNvSpPr/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95" name="Freeform 14"/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96" name="Freeform 15"/>
            <p:cNvSpPr/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97" name="Freeform 16"/>
            <p:cNvSpPr/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98" name="Freeform 17"/>
            <p:cNvSpPr/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99" name="Freeform 18"/>
            <p:cNvSpPr/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00" name="Freeform 19"/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01" name="Freeform 20"/>
            <p:cNvSpPr/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02" name="Rectangle 21"/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03" name="Freeform 22"/>
            <p:cNvSpPr/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04" name="Freeform 23"/>
            <p:cNvSpPr/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05" name="Freeform 24"/>
            <p:cNvSpPr/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06" name="Freeform 25"/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07" name="Freeform 26"/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08" name="Freeform 27"/>
            <p:cNvSpPr/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09" name="Freeform 28"/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10" name="Freeform 29"/>
            <p:cNvSpPr/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11" name="Freeform 30"/>
            <p:cNvSpPr/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12" name="Freeform 31"/>
            <p:cNvSpPr/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13" name="Freeform 32"/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14" name="Freeform 34"/>
            <p:cNvSpPr/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15" name="Freeform 35"/>
            <p:cNvSpPr/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16" name="Freeform 36"/>
            <p:cNvSpPr/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17" name="Freeform 37"/>
            <p:cNvSpPr/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18" name="Freeform 38"/>
            <p:cNvSpPr/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19" name="Freeform 39"/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20" name="Freeform 40"/>
            <p:cNvSpPr/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21" name="Freeform 41"/>
            <p:cNvSpPr/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22" name="Freeform 42"/>
            <p:cNvSpPr/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23" name="Freeform 43"/>
            <p:cNvSpPr/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24" name="Freeform 44"/>
            <p:cNvSpPr/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25" name="Freeform 45"/>
            <p:cNvSpPr/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26" name="Freeform 46"/>
            <p:cNvSpPr/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27" name="Freeform 47"/>
            <p:cNvSpPr/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28" name="Freeform 48"/>
            <p:cNvSpPr/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29" name="Freeform 49"/>
            <p:cNvSpPr/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30" name="Freeform 50"/>
            <p:cNvSpPr/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31" name="Freeform 51"/>
            <p:cNvSpPr/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32" name="Freeform 52"/>
            <p:cNvSpPr/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33" name="Freeform 53"/>
            <p:cNvSpPr/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34" name="Freeform 54"/>
            <p:cNvSpPr/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35" name="Freeform 55"/>
            <p:cNvSpPr/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36" name="Freeform 56"/>
            <p:cNvSpPr/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37" name="Freeform 57"/>
            <p:cNvSpPr/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38" name="Freeform 58"/>
            <p:cNvSpPr/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39" name="Freeform 59"/>
            <p:cNvSpPr/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40" name="Freeform 60"/>
            <p:cNvSpPr/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41" name="Freeform 61"/>
            <p:cNvSpPr/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42" name="Freeform 62"/>
            <p:cNvSpPr/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15900" indent="-2159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431800" indent="-215900" algn="l" defTabSz="914400" rtl="0" eaLnBrk="1" latinLnBrk="0" hangingPunct="1">
        <a:lnSpc>
          <a:spcPct val="100000"/>
        </a:lnSpc>
        <a:spcBef>
          <a:spcPts val="500"/>
        </a:spcBef>
        <a:buFont typeface="Calibri" panose="020F0502020204030204" pitchFamily="34" charset="0"/>
        <a:buChar char="–"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0063" y="2487775"/>
            <a:ext cx="6034087" cy="2272930"/>
          </a:xfrm>
        </p:spPr>
        <p:txBody>
          <a:bodyPr/>
          <a:lstStyle/>
          <a:p>
            <a:r>
              <a:rPr lang="en-US" dirty="0"/>
              <a:t>Multi-version Concurrency Control Database System </a:t>
            </a:r>
            <a:endParaRPr lang="en-AU" dirty="0"/>
          </a:p>
          <a:p>
            <a:pPr lvl="1"/>
            <a:r>
              <a:rPr lang="en-US" dirty="0"/>
              <a:t>COMP90020 Distributed Algorithms Project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500064" y="5464969"/>
            <a:ext cx="4772202" cy="707231"/>
          </a:xfrm>
        </p:spPr>
        <p:txBody>
          <a:bodyPr/>
          <a:lstStyle/>
          <a:p>
            <a:r>
              <a:rPr lang="en-US" dirty="0"/>
              <a:t>Group 4</a:t>
            </a:r>
            <a:endParaRPr lang="en-AU" dirty="0"/>
          </a:p>
          <a:p>
            <a:endParaRPr lang="en-AU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437938" y="6172200"/>
            <a:ext cx="754062" cy="365125"/>
          </a:xfrm>
        </p:spPr>
        <p:txBody>
          <a:bodyPr/>
          <a:lstStyle/>
          <a:p>
            <a:fld id="{DC22DD25-61AE-413C-B4D2-EF2365C9B2E1}" type="slidenum">
              <a:rPr lang="en-AU" noProof="0" smtClean="0"/>
              <a:t>1</a:t>
            </a:fld>
            <a:endParaRPr lang="en-AU" noProof="0"/>
          </a:p>
        </p:txBody>
      </p:sp>
      <p:pic>
        <p:nvPicPr>
          <p:cNvPr id="9" name="Picture Placeholder 8"/>
          <p:cNvPicPr>
            <a:picLocks noGrp="1" noChangeAspect="1"/>
          </p:cNvPicPr>
          <p:nvPr>
            <p:ph type="pic" sz="quarter" idx="13"/>
          </p:nvPr>
        </p:nvPicPr>
        <p:blipFill>
          <a:blip r:embed="rId2" cstate="screen"/>
          <a:srcRect/>
          <a:stretch>
            <a:fillRect/>
          </a:stretch>
        </p:blipFill>
        <p:spPr>
          <a:xfrm>
            <a:off x="6272241" y="1077772"/>
            <a:ext cx="5919758" cy="5825419"/>
          </a:xfr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7497" y="229931"/>
            <a:ext cx="10296000" cy="887360"/>
          </a:xfrm>
        </p:spPr>
        <p:txBody>
          <a:bodyPr/>
          <a:lstStyle/>
          <a:p>
            <a:r>
              <a:rPr lang="en-AU" dirty="0"/>
              <a:t>Overview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Multi-version Concurrency Control Algorithm</a:t>
            </a:r>
            <a:endParaRPr lang="en-A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 D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emo – MVCC Database System</a:t>
            </a:r>
            <a:endParaRPr lang="en-A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A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 Challenges and Solutions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2</a:t>
            </a:fld>
            <a:endParaRPr lang="en-AU" noProof="0"/>
          </a:p>
        </p:txBody>
      </p:sp>
      <p:pic>
        <p:nvPicPr>
          <p:cNvPr id="6" name="Picture Placeholder 8"/>
          <p:cNvPicPr>
            <a:picLocks noChangeAspect="1"/>
          </p:cNvPicPr>
          <p:nvPr/>
        </p:nvPicPr>
        <p:blipFill>
          <a:blip r:embed="rId2" cstate="screen"/>
          <a:srcRect/>
          <a:stretch>
            <a:fillRect/>
          </a:stretch>
        </p:blipFill>
        <p:spPr>
          <a:xfrm>
            <a:off x="6499359" y="-1"/>
            <a:ext cx="5704638" cy="6879660"/>
          </a:xfrm>
          <a:custGeom>
            <a:avLst/>
            <a:gdLst>
              <a:gd name="connsiteX0" fmla="*/ 1684339 w 5704638"/>
              <a:gd name="connsiteY0" fmla="*/ 0 h 6879660"/>
              <a:gd name="connsiteX1" fmla="*/ 5704638 w 5704638"/>
              <a:gd name="connsiteY1" fmla="*/ 0 h 6879660"/>
              <a:gd name="connsiteX2" fmla="*/ 5704638 w 5704638"/>
              <a:gd name="connsiteY2" fmla="*/ 6879660 h 6879660"/>
              <a:gd name="connsiteX3" fmla="*/ 1684339 w 5704638"/>
              <a:gd name="connsiteY3" fmla="*/ 6879660 h 6879660"/>
              <a:gd name="connsiteX4" fmla="*/ 0 w 5704638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4638" h="6879660">
                <a:moveTo>
                  <a:pt x="1684339" y="0"/>
                </a:moveTo>
                <a:lnTo>
                  <a:pt x="5704638" y="0"/>
                </a:lnTo>
                <a:lnTo>
                  <a:pt x="5704638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16357" y="1257300"/>
            <a:ext cx="6132068" cy="4734305"/>
          </a:xfrm>
        </p:spPr>
        <p:txBody>
          <a:bodyPr/>
          <a:lstStyle/>
          <a:p>
            <a:pPr marL="342900" indent="-342900">
              <a:buFontTx/>
              <a:buChar char="-"/>
            </a:pPr>
            <a:r>
              <a:rPr lang="en-US" sz="2400" dirty="0"/>
              <a:t>Goal:  </a:t>
            </a:r>
          </a:p>
          <a:p>
            <a:pPr marL="558800" lvl="1" indent="-342900">
              <a:buFontTx/>
              <a:buChar char="-"/>
            </a:pPr>
            <a:r>
              <a:rPr lang="en-US" altLang="zh-CN" sz="2400" dirty="0"/>
              <a:t>Serialize concurrently executed transactions by managing multiple versions of each data item to avoid undesirable results ( i.e. ‘Lost Update’, ‘Dirty Read’,    ‘Inconsistent data Retrieve’).</a:t>
            </a:r>
          </a:p>
          <a:p>
            <a:pPr marL="558800" lvl="1" indent="-342900">
              <a:buFontTx/>
              <a:buChar char="-"/>
            </a:pPr>
            <a:r>
              <a:rPr lang="en-US" altLang="zh-CN" sz="2400" dirty="0"/>
              <a:t>Solve Read/Write conflict without using lock.</a:t>
            </a:r>
          </a:p>
          <a:p>
            <a:pPr marL="342900" indent="-342900">
              <a:buFontTx/>
              <a:buChar char="-"/>
            </a:pPr>
            <a:r>
              <a:rPr lang="en-US" sz="2400" dirty="0"/>
              <a:t>Achievements:</a:t>
            </a:r>
          </a:p>
          <a:p>
            <a:pPr marL="558800" lvl="1" indent="-342900">
              <a:buFontTx/>
              <a:buChar char="-"/>
            </a:pPr>
            <a:r>
              <a:rPr lang="en-US" sz="2400" dirty="0"/>
              <a:t>V</a:t>
            </a:r>
            <a:r>
              <a:rPr lang="en-US" altLang="zh-CN" sz="2400" dirty="0"/>
              <a:t>ersion Control Algorithm Implementation.</a:t>
            </a:r>
          </a:p>
          <a:p>
            <a:pPr marL="558800" lvl="1" indent="-342900">
              <a:buFontTx/>
              <a:buChar char="-"/>
            </a:pPr>
            <a:r>
              <a:rPr lang="en-US" sz="2400" dirty="0"/>
              <a:t>Concurrency Control Algorithm Implementation.</a:t>
            </a:r>
          </a:p>
          <a:p>
            <a:pPr marL="558800" lvl="1" indent="-342900">
              <a:buFontTx/>
              <a:buChar char="-"/>
            </a:pPr>
            <a:endParaRPr lang="en-US" sz="2400" dirty="0"/>
          </a:p>
          <a:p>
            <a:pPr marL="558800" lvl="1" indent="-342900">
              <a:buFontTx/>
              <a:buChar char="-"/>
            </a:pPr>
            <a:endParaRPr lang="en-US" sz="2400" dirty="0"/>
          </a:p>
          <a:p>
            <a:pPr marL="342900" indent="-342900">
              <a:buFontTx/>
              <a:buChar char="-"/>
            </a:pPr>
            <a:endParaRPr lang="en-US" sz="2400" dirty="0"/>
          </a:p>
          <a:p>
            <a:pPr marL="342900" indent="-342900">
              <a:buFontTx/>
              <a:buChar char="-"/>
            </a:pPr>
            <a:endParaRPr lang="en-US" sz="2400" dirty="0"/>
          </a:p>
          <a:p>
            <a:r>
              <a:rPr lang="en-US" sz="2400" dirty="0"/>
              <a:t>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203682" y="198119"/>
            <a:ext cx="7692668" cy="887360"/>
          </a:xfrm>
        </p:spPr>
        <p:txBody>
          <a:bodyPr/>
          <a:lstStyle/>
          <a:p>
            <a:r>
              <a:rPr lang="en-US" altLang="en-AU" dirty="0"/>
              <a:t>Multi-Version Concurrency Control</a:t>
            </a:r>
          </a:p>
        </p:txBody>
      </p:sp>
      <p:pic>
        <p:nvPicPr>
          <p:cNvPr id="6" name="图片占位符 5">
            <a:extLst>
              <a:ext uri="{FF2B5EF4-FFF2-40B4-BE49-F238E27FC236}">
                <a16:creationId xmlns:a16="http://schemas.microsoft.com/office/drawing/2014/main" id="{5EE149E9-9318-4A4C-90B6-7C54C896DF7D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7" t="2567" r="2895" b="4473"/>
          <a:stretch/>
        </p:blipFill>
        <p:spPr>
          <a:xfrm>
            <a:off x="6696075" y="1257300"/>
            <a:ext cx="5429249" cy="4705350"/>
          </a:xfr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7ECE1F45-83FE-467D-B4DF-BEA244E6565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357" y="1266826"/>
            <a:ext cx="10989818" cy="4981874"/>
          </a:xfrm>
        </p:spPr>
        <p:txBody>
          <a:bodyPr/>
          <a:lstStyle/>
          <a:p>
            <a:pPr marL="342900" indent="-342900">
              <a:buFontTx/>
              <a:buChar char="-"/>
            </a:pPr>
            <a:r>
              <a:rPr lang="en-US" altLang="zh-CN" sz="2400" dirty="0"/>
              <a:t>Database Demo:</a:t>
            </a:r>
          </a:p>
          <a:p>
            <a:pPr marL="558800" lvl="1" indent="-342900">
              <a:buFontTx/>
              <a:buChar char="-"/>
            </a:pPr>
            <a:r>
              <a:rPr lang="en-US" altLang="zh-CN" sz="2400" dirty="0"/>
              <a:t>Client + Server structure</a:t>
            </a:r>
          </a:p>
          <a:p>
            <a:pPr marL="774700" lvl="2" indent="-342900">
              <a:buFontTx/>
              <a:buChar char="-"/>
            </a:pPr>
            <a:r>
              <a:rPr lang="en-US" altLang="zh-CN" sz="2400" dirty="0"/>
              <a:t>Database server take care of clients concurrent transaction requests.</a:t>
            </a:r>
          </a:p>
          <a:p>
            <a:pPr marL="558800" lvl="1" indent="-342900">
              <a:buFontTx/>
              <a:buChar char="-"/>
            </a:pPr>
            <a:r>
              <a:rPr lang="en-US" altLang="zh-CN" sz="2400" dirty="0"/>
              <a:t>Transaction Operations: </a:t>
            </a:r>
          </a:p>
          <a:p>
            <a:pPr marL="774700" lvl="2" indent="-342900">
              <a:buFontTx/>
              <a:buChar char="-"/>
            </a:pPr>
            <a:r>
              <a:rPr lang="en-US" altLang="zh-CN" sz="2400" dirty="0"/>
              <a:t>Select/Insert/Delete/Update/Commit/Rollback/Timeout control</a:t>
            </a:r>
          </a:p>
          <a:p>
            <a:pPr marL="774700" lvl="2" indent="-342900">
              <a:buFontTx/>
              <a:buChar char="-"/>
            </a:pPr>
            <a:r>
              <a:rPr lang="en-US" altLang="zh-CN" sz="2400" dirty="0"/>
              <a:t>Timestamping transactions and data items</a:t>
            </a:r>
          </a:p>
          <a:p>
            <a:pPr marL="558800" lvl="1" indent="-342900">
              <a:buFontTx/>
              <a:buChar char="-"/>
            </a:pPr>
            <a:r>
              <a:rPr lang="en-US" altLang="zh-CN" sz="2400" dirty="0"/>
              <a:t>Data Backup + Client Crash Simulation</a:t>
            </a:r>
          </a:p>
          <a:p>
            <a:pPr marL="558800" lvl="1" indent="-342900">
              <a:buFontTx/>
              <a:buChar char="-"/>
            </a:pPr>
            <a:r>
              <a:rPr lang="en-US" altLang="zh-CN" sz="2400" dirty="0"/>
              <a:t>Graphical Interaction Interface</a:t>
            </a:r>
          </a:p>
          <a:p>
            <a:pPr marL="342900" indent="-342900">
              <a:buFontTx/>
              <a:buChar char="-"/>
            </a:pPr>
            <a:r>
              <a:rPr lang="en-US" altLang="zh-CN" sz="2400" dirty="0"/>
              <a:t>Multi-version concurrency control Algorithm plays a key role at ensuring the correct execution of the concurrent transaction operations.</a:t>
            </a:r>
            <a:endParaRPr lang="zh-CN" altLang="en-US" sz="2400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6CAE74FD-26B1-40B8-9FE7-E266AC53E8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1115" y="490316"/>
            <a:ext cx="9001110" cy="557434"/>
          </a:xfrm>
        </p:spPr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 Demo – MVCC Database System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B3FA4A7-32BF-49CC-8392-EAD0F4A33C4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4</a:t>
            </a:fld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13568667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89D63B57-C5C3-4307-997E-6BDAF3B1C94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11607" y="1276350"/>
            <a:ext cx="10361168" cy="4686680"/>
          </a:xfrm>
        </p:spPr>
        <p:txBody>
          <a:bodyPr/>
          <a:lstStyle/>
          <a:p>
            <a:pPr marL="342900" indent="-342900">
              <a:buFontTx/>
              <a:buChar char="-"/>
            </a:pPr>
            <a:r>
              <a:rPr lang="en-US" altLang="zh-CN" sz="2400" dirty="0"/>
              <a:t>Version Control Algorithm:</a:t>
            </a:r>
          </a:p>
          <a:p>
            <a:pPr marL="558800" lvl="1" indent="-342900">
              <a:buFontTx/>
              <a:buChar char="-"/>
            </a:pPr>
            <a:r>
              <a:rPr lang="en-US" altLang="zh-CN" sz="2400" dirty="0"/>
              <a:t>Track and record data items’ versions.</a:t>
            </a:r>
          </a:p>
          <a:p>
            <a:pPr marL="558800" lvl="1" indent="-342900">
              <a:buFontTx/>
              <a:buChar char="-"/>
            </a:pPr>
            <a:r>
              <a:rPr lang="en-US" altLang="zh-CN" sz="2400" dirty="0"/>
              <a:t>Periodical garbage collection of old version records. </a:t>
            </a:r>
          </a:p>
          <a:p>
            <a:pPr marL="342900" indent="-342900">
              <a:buFontTx/>
              <a:buChar char="-"/>
            </a:pPr>
            <a:r>
              <a:rPr lang="en-US" altLang="zh-CN" sz="2400" dirty="0"/>
              <a:t>Concurrency Control Algorithm:</a:t>
            </a:r>
          </a:p>
          <a:p>
            <a:pPr marL="558800" lvl="1" indent="-342900">
              <a:buFontTx/>
              <a:buChar char="-"/>
            </a:pPr>
            <a:r>
              <a:rPr lang="en-US" altLang="zh-CN" sz="2400" dirty="0"/>
              <a:t>Read/Write conflicts.</a:t>
            </a:r>
          </a:p>
          <a:p>
            <a:pPr marL="558800" lvl="1" indent="-342900">
              <a:buFontTx/>
              <a:buChar char="-"/>
            </a:pPr>
            <a:r>
              <a:rPr lang="en-US" altLang="zh-CN" sz="2400" dirty="0"/>
              <a:t>Transaction aborts and rollback.</a:t>
            </a:r>
          </a:p>
          <a:p>
            <a:pPr marL="558800" lvl="1" indent="-342900">
              <a:buFontTx/>
              <a:buChar char="-"/>
            </a:pPr>
            <a:r>
              <a:rPr lang="en-US" altLang="zh-CN" sz="2400" dirty="0"/>
              <a:t>Serialize transaction operations by timestamp.</a:t>
            </a:r>
          </a:p>
          <a:p>
            <a:pPr marL="558800" lvl="1" indent="-342900">
              <a:buFontTx/>
              <a:buChar char="-"/>
            </a:pPr>
            <a:endParaRPr lang="zh-CN" altLang="en-US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6CC3D96D-71E8-456A-87AE-2BAD2B09E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2065" y="461741"/>
            <a:ext cx="9248760" cy="643159"/>
          </a:xfrm>
        </p:spPr>
        <p:txBody>
          <a:bodyPr/>
          <a:lstStyle/>
          <a:p>
            <a:r>
              <a:rPr lang="en-AU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 Challenges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4ED8C2D-CE59-4BE0-BC11-3391DA703EE7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5</a:t>
            </a:fld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16519221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占位符 2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14" r="23114"/>
          <a:stretch>
            <a:fillRect/>
          </a:stretch>
        </p:blipFill>
        <p:spPr/>
      </p:pic>
      <p:sp>
        <p:nvSpPr>
          <p:cNvPr id="5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538163" y="4714876"/>
            <a:ext cx="4772202" cy="1609724"/>
          </a:xfrm>
        </p:spPr>
        <p:txBody>
          <a:bodyPr>
            <a:noAutofit/>
          </a:bodyPr>
          <a:lstStyle/>
          <a:p>
            <a:r>
              <a:rPr lang="en-US" altLang="en-AU" dirty="0"/>
              <a:t>Group 4</a:t>
            </a:r>
            <a:r>
              <a:rPr lang="zh-CN" altLang="en-US" dirty="0"/>
              <a:t>：</a:t>
            </a:r>
            <a:endParaRPr lang="en-US" altLang="en-AU" dirty="0"/>
          </a:p>
          <a:p>
            <a:r>
              <a:rPr lang="en-US" altLang="en-AU" dirty="0" err="1"/>
              <a:t>Xinnan</a:t>
            </a:r>
            <a:r>
              <a:rPr lang="en-US" altLang="en-AU" dirty="0"/>
              <a:t> SHEN 1051380 </a:t>
            </a:r>
          </a:p>
          <a:p>
            <a:r>
              <a:rPr lang="en-US" altLang="en-AU" dirty="0" err="1"/>
              <a:t>Xiguang</a:t>
            </a:r>
            <a:r>
              <a:rPr lang="en-US" altLang="en-AU" dirty="0"/>
              <a:t> Li 944558 </a:t>
            </a:r>
          </a:p>
          <a:p>
            <a:r>
              <a:rPr lang="en-US" altLang="en-AU" dirty="0" err="1"/>
              <a:t>Chaoxian</a:t>
            </a:r>
            <a:r>
              <a:rPr lang="en-US" altLang="en-AU" dirty="0"/>
              <a:t> Zhou 1096367 </a:t>
            </a:r>
          </a:p>
          <a:p>
            <a:r>
              <a:rPr lang="en-US" altLang="en-AU" dirty="0" err="1"/>
              <a:t>Huidu</a:t>
            </a:r>
            <a:r>
              <a:rPr lang="en-US" altLang="en-AU" dirty="0"/>
              <a:t> Lu 717910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University of Melbourne">
  <a:themeElements>
    <a:clrScheme name="University of Melbourne">
      <a:dk1>
        <a:sysClr val="windowText" lastClr="000000"/>
      </a:dk1>
      <a:lt1>
        <a:sysClr val="window" lastClr="FFFFFF"/>
      </a:lt1>
      <a:dk2>
        <a:srgbClr val="094183"/>
      </a:dk2>
      <a:lt2>
        <a:srgbClr val="FFFFFF"/>
      </a:lt2>
      <a:accent1>
        <a:srgbClr val="094183"/>
      </a:accent1>
      <a:accent2>
        <a:srgbClr val="4597AD"/>
      </a:accent2>
      <a:accent3>
        <a:srgbClr val="6DAF7F"/>
      </a:accent3>
      <a:accent4>
        <a:srgbClr val="5D7FBE"/>
      </a:accent4>
      <a:accent5>
        <a:srgbClr val="DDAD6A"/>
      </a:accent5>
      <a:accent6>
        <a:srgbClr val="D1694C"/>
      </a:accent6>
      <a:hlink>
        <a:srgbClr val="000000"/>
      </a:hlink>
      <a:folHlink>
        <a:srgbClr val="000000"/>
      </a:folHlink>
    </a:clrScheme>
    <a:fontScheme name="University of Melbourne">
      <a:majorFont>
        <a:latin typeface="Georgia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University of Melbourne Patterns">
  <a:themeElements>
    <a:clrScheme name="University of Melbourne">
      <a:dk1>
        <a:sysClr val="windowText" lastClr="000000"/>
      </a:dk1>
      <a:lt1>
        <a:sysClr val="window" lastClr="FFFFFF"/>
      </a:lt1>
      <a:dk2>
        <a:srgbClr val="094183"/>
      </a:dk2>
      <a:lt2>
        <a:srgbClr val="FFFFFF"/>
      </a:lt2>
      <a:accent1>
        <a:srgbClr val="094183"/>
      </a:accent1>
      <a:accent2>
        <a:srgbClr val="4597AD"/>
      </a:accent2>
      <a:accent3>
        <a:srgbClr val="6DAF7F"/>
      </a:accent3>
      <a:accent4>
        <a:srgbClr val="5D7FBE"/>
      </a:accent4>
      <a:accent5>
        <a:srgbClr val="DDAD6A"/>
      </a:accent5>
      <a:accent6>
        <a:srgbClr val="D1694C"/>
      </a:accent6>
      <a:hlink>
        <a:srgbClr val="000000"/>
      </a:hlink>
      <a:folHlink>
        <a:srgbClr val="000000"/>
      </a:folHlink>
    </a:clrScheme>
    <a:fontScheme name="University of Melbourne">
      <a:majorFont>
        <a:latin typeface="Georgia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University of Melbourne-Layout B">
  <a:themeElements>
    <a:clrScheme name="University of Melbourne">
      <a:dk1>
        <a:sysClr val="windowText" lastClr="000000"/>
      </a:dk1>
      <a:lt1>
        <a:sysClr val="window" lastClr="FFFFFF"/>
      </a:lt1>
      <a:dk2>
        <a:srgbClr val="094183"/>
      </a:dk2>
      <a:lt2>
        <a:srgbClr val="FFFFFF"/>
      </a:lt2>
      <a:accent1>
        <a:srgbClr val="094183"/>
      </a:accent1>
      <a:accent2>
        <a:srgbClr val="4597AD"/>
      </a:accent2>
      <a:accent3>
        <a:srgbClr val="6DAF7F"/>
      </a:accent3>
      <a:accent4>
        <a:srgbClr val="5D7FBE"/>
      </a:accent4>
      <a:accent5>
        <a:srgbClr val="DDAD6A"/>
      </a:accent5>
      <a:accent6>
        <a:srgbClr val="D1694C"/>
      </a:accent6>
      <a:hlink>
        <a:srgbClr val="000000"/>
      </a:hlink>
      <a:folHlink>
        <a:srgbClr val="000000"/>
      </a:folHlink>
    </a:clrScheme>
    <a:fontScheme name="University of Melbourne">
      <a:majorFont>
        <a:latin typeface="Georgia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Research Plan</Template>
  <TotalTime>461</TotalTime>
  <Words>221</Words>
  <Application>Microsoft Office PowerPoint</Application>
  <PresentationFormat>宽屏</PresentationFormat>
  <Paragraphs>46</Paragraphs>
  <Slides>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6</vt:i4>
      </vt:variant>
    </vt:vector>
  </HeadingPairs>
  <TitlesOfParts>
    <vt:vector size="13" baseType="lpstr">
      <vt:lpstr>Arial</vt:lpstr>
      <vt:lpstr>Calibri</vt:lpstr>
      <vt:lpstr>Georgia</vt:lpstr>
      <vt:lpstr>Times New Roman</vt:lpstr>
      <vt:lpstr>University of Melbourne</vt:lpstr>
      <vt:lpstr>University of Melbourne Patterns</vt:lpstr>
      <vt:lpstr>University of Melbourne-Layout B</vt:lpstr>
      <vt:lpstr>PowerPoint 演示文稿</vt:lpstr>
      <vt:lpstr>Overview</vt:lpstr>
      <vt:lpstr>Multi-Version Concurrency Control</vt:lpstr>
      <vt:lpstr>Application Demo – MVCC Database System</vt:lpstr>
      <vt:lpstr>Implementation Challenges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沈鑫楠</dc:creator>
  <cp:lastModifiedBy>惠都 卢</cp:lastModifiedBy>
  <cp:revision>44</cp:revision>
  <dcterms:created xsi:type="dcterms:W3CDTF">2020-05-10T05:14:06Z</dcterms:created>
  <dcterms:modified xsi:type="dcterms:W3CDTF">2020-05-23T13:37:43Z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2052-11.1.0.9505</vt:lpwstr>
  </property>
</Properties>
</file>